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6" r:id="rId2"/>
    <p:sldId id="259" r:id="rId3"/>
    <p:sldId id="257" r:id="rId4"/>
    <p:sldId id="25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66" autoAdjust="0"/>
  </p:normalViewPr>
  <p:slideViewPr>
    <p:cSldViewPr snapToGrid="0" snapToObjects="1">
      <p:cViewPr varScale="1">
        <p:scale>
          <a:sx n="136" d="100"/>
          <a:sy n="136" d="100"/>
        </p:scale>
        <p:origin x="-1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EC8C48-352A-6A4F-AE4C-A15A791059CD}" type="datetimeFigureOut">
              <a:rPr lang="en-US" smtClean="0"/>
              <a:t>08/11/11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C1764E-8839-F74D-90B9-8DEA5F295D44}" type="slidenum">
              <a:rPr lang="en-US" smtClean="0"/>
              <a:t>‹#›</a:t>
            </a:fld>
            <a:endParaRPr lang="en-US"/>
          </a:p>
        </p:txBody>
      </p:sp>
    </p:spTree>
    <p:extLst>
      <p:ext uri="{BB962C8B-B14F-4D97-AF65-F5344CB8AC3E}">
        <p14:creationId xmlns:p14="http://schemas.microsoft.com/office/powerpoint/2010/main" val="28137189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2AC610-7805-B84D-8319-D1574BBE7AED}" type="datetimeFigureOut">
              <a:rPr lang="en-US" smtClean="0"/>
              <a:t>08/11/11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69A14-302C-424F-A920-DEAC8D0ECBF0}" type="slidenum">
              <a:rPr lang="en-US" smtClean="0"/>
              <a:t>‹#›</a:t>
            </a:fld>
            <a:endParaRPr lang="en-US"/>
          </a:p>
        </p:txBody>
      </p:sp>
    </p:spTree>
    <p:extLst>
      <p:ext uri="{BB962C8B-B14F-4D97-AF65-F5344CB8AC3E}">
        <p14:creationId xmlns:p14="http://schemas.microsoft.com/office/powerpoint/2010/main" val="37812252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8 Nov 11</a:t>
            </a:r>
            <a:endParaRPr lang="en-US"/>
          </a:p>
        </p:txBody>
      </p:sp>
      <p:sp>
        <p:nvSpPr>
          <p:cNvPr id="5" name="Footer Placeholder 4"/>
          <p:cNvSpPr>
            <a:spLocks noGrp="1"/>
          </p:cNvSpPr>
          <p:nvPr>
            <p:ph type="ftr" sz="quarter" idx="11"/>
          </p:nvPr>
        </p:nvSpPr>
        <p:spPr/>
        <p:txBody>
          <a:bodyPr/>
          <a:lstStyle/>
          <a:p>
            <a:r>
              <a:rPr lang="en-US" smtClean="0"/>
              <a:t>P.Charrue - BE/CO - LBOC</a:t>
            </a:r>
            <a:endParaRPr lang="en-US"/>
          </a:p>
        </p:txBody>
      </p:sp>
      <p:sp>
        <p:nvSpPr>
          <p:cNvPr id="6" name="Slide Number Placeholder 5"/>
          <p:cNvSpPr>
            <a:spLocks noGrp="1"/>
          </p:cNvSpPr>
          <p:nvPr>
            <p:ph type="sldNum" sz="quarter" idx="12"/>
          </p:nvPr>
        </p:nvSpPr>
        <p:spPr/>
        <p:txBody>
          <a:bodyPr/>
          <a:lstStyle/>
          <a:p>
            <a:fld id="{C3E8DF8E-79E8-0041-AD45-76B9697FBBAB}" type="slidenum">
              <a:rPr lang="en-US" smtClean="0"/>
              <a:t>‹#›</a:t>
            </a:fld>
            <a:endParaRPr lang="en-US"/>
          </a:p>
        </p:txBody>
      </p:sp>
    </p:spTree>
    <p:extLst>
      <p:ext uri="{BB962C8B-B14F-4D97-AF65-F5344CB8AC3E}">
        <p14:creationId xmlns:p14="http://schemas.microsoft.com/office/powerpoint/2010/main" val="3919894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 Nov 11</a:t>
            </a:r>
            <a:endParaRPr lang="en-US"/>
          </a:p>
        </p:txBody>
      </p:sp>
      <p:sp>
        <p:nvSpPr>
          <p:cNvPr id="5" name="Footer Placeholder 4"/>
          <p:cNvSpPr>
            <a:spLocks noGrp="1"/>
          </p:cNvSpPr>
          <p:nvPr>
            <p:ph type="ftr" sz="quarter" idx="11"/>
          </p:nvPr>
        </p:nvSpPr>
        <p:spPr/>
        <p:txBody>
          <a:bodyPr/>
          <a:lstStyle/>
          <a:p>
            <a:r>
              <a:rPr lang="en-US" smtClean="0"/>
              <a:t>P.Charrue - BE/CO - LBOC</a:t>
            </a:r>
            <a:endParaRPr lang="en-US"/>
          </a:p>
        </p:txBody>
      </p:sp>
      <p:sp>
        <p:nvSpPr>
          <p:cNvPr id="6" name="Slide Number Placeholder 5"/>
          <p:cNvSpPr>
            <a:spLocks noGrp="1"/>
          </p:cNvSpPr>
          <p:nvPr>
            <p:ph type="sldNum" sz="quarter" idx="12"/>
          </p:nvPr>
        </p:nvSpPr>
        <p:spPr/>
        <p:txBody>
          <a:bodyPr/>
          <a:lstStyle/>
          <a:p>
            <a:fld id="{C3E8DF8E-79E8-0041-AD45-76B9697FBBAB}" type="slidenum">
              <a:rPr lang="en-US" smtClean="0"/>
              <a:t>‹#›</a:t>
            </a:fld>
            <a:endParaRPr lang="en-US"/>
          </a:p>
        </p:txBody>
      </p:sp>
    </p:spTree>
    <p:extLst>
      <p:ext uri="{BB962C8B-B14F-4D97-AF65-F5344CB8AC3E}">
        <p14:creationId xmlns:p14="http://schemas.microsoft.com/office/powerpoint/2010/main" val="27710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 Nov 11</a:t>
            </a:r>
            <a:endParaRPr lang="en-US"/>
          </a:p>
        </p:txBody>
      </p:sp>
      <p:sp>
        <p:nvSpPr>
          <p:cNvPr id="5" name="Footer Placeholder 4"/>
          <p:cNvSpPr>
            <a:spLocks noGrp="1"/>
          </p:cNvSpPr>
          <p:nvPr>
            <p:ph type="ftr" sz="quarter" idx="11"/>
          </p:nvPr>
        </p:nvSpPr>
        <p:spPr/>
        <p:txBody>
          <a:bodyPr/>
          <a:lstStyle/>
          <a:p>
            <a:r>
              <a:rPr lang="en-US" smtClean="0"/>
              <a:t>P.Charrue - BE/CO - LBOC</a:t>
            </a:r>
            <a:endParaRPr lang="en-US"/>
          </a:p>
        </p:txBody>
      </p:sp>
      <p:sp>
        <p:nvSpPr>
          <p:cNvPr id="6" name="Slide Number Placeholder 5"/>
          <p:cNvSpPr>
            <a:spLocks noGrp="1"/>
          </p:cNvSpPr>
          <p:nvPr>
            <p:ph type="sldNum" sz="quarter" idx="12"/>
          </p:nvPr>
        </p:nvSpPr>
        <p:spPr/>
        <p:txBody>
          <a:bodyPr/>
          <a:lstStyle/>
          <a:p>
            <a:fld id="{C3E8DF8E-79E8-0041-AD45-76B9697FBBAB}" type="slidenum">
              <a:rPr lang="en-US" smtClean="0"/>
              <a:t>‹#›</a:t>
            </a:fld>
            <a:endParaRPr lang="en-US"/>
          </a:p>
        </p:txBody>
      </p:sp>
    </p:spTree>
    <p:extLst>
      <p:ext uri="{BB962C8B-B14F-4D97-AF65-F5344CB8AC3E}">
        <p14:creationId xmlns:p14="http://schemas.microsoft.com/office/powerpoint/2010/main" val="3148933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 Nov 11</a:t>
            </a:r>
            <a:endParaRPr lang="en-US"/>
          </a:p>
        </p:txBody>
      </p:sp>
      <p:sp>
        <p:nvSpPr>
          <p:cNvPr id="5" name="Footer Placeholder 4"/>
          <p:cNvSpPr>
            <a:spLocks noGrp="1"/>
          </p:cNvSpPr>
          <p:nvPr>
            <p:ph type="ftr" sz="quarter" idx="11"/>
          </p:nvPr>
        </p:nvSpPr>
        <p:spPr/>
        <p:txBody>
          <a:bodyPr/>
          <a:lstStyle/>
          <a:p>
            <a:r>
              <a:rPr lang="en-US" smtClean="0"/>
              <a:t>P.Charrue - BE/CO - LBOC</a:t>
            </a:r>
            <a:endParaRPr lang="en-US"/>
          </a:p>
        </p:txBody>
      </p:sp>
      <p:sp>
        <p:nvSpPr>
          <p:cNvPr id="6" name="Slide Number Placeholder 5"/>
          <p:cNvSpPr>
            <a:spLocks noGrp="1"/>
          </p:cNvSpPr>
          <p:nvPr>
            <p:ph type="sldNum" sz="quarter" idx="12"/>
          </p:nvPr>
        </p:nvSpPr>
        <p:spPr/>
        <p:txBody>
          <a:bodyPr/>
          <a:lstStyle/>
          <a:p>
            <a:fld id="{C3E8DF8E-79E8-0041-AD45-76B9697FBBAB}" type="slidenum">
              <a:rPr lang="en-US" smtClean="0"/>
              <a:t>‹#›</a:t>
            </a:fld>
            <a:endParaRPr lang="en-US"/>
          </a:p>
        </p:txBody>
      </p:sp>
    </p:spTree>
    <p:extLst>
      <p:ext uri="{BB962C8B-B14F-4D97-AF65-F5344CB8AC3E}">
        <p14:creationId xmlns:p14="http://schemas.microsoft.com/office/powerpoint/2010/main" val="376306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8 Nov 11</a:t>
            </a:r>
            <a:endParaRPr lang="en-US"/>
          </a:p>
        </p:txBody>
      </p:sp>
      <p:sp>
        <p:nvSpPr>
          <p:cNvPr id="5" name="Footer Placeholder 4"/>
          <p:cNvSpPr>
            <a:spLocks noGrp="1"/>
          </p:cNvSpPr>
          <p:nvPr>
            <p:ph type="ftr" sz="quarter" idx="11"/>
          </p:nvPr>
        </p:nvSpPr>
        <p:spPr/>
        <p:txBody>
          <a:bodyPr/>
          <a:lstStyle/>
          <a:p>
            <a:r>
              <a:rPr lang="en-US" smtClean="0"/>
              <a:t>P.Charrue - BE/CO - LBOC</a:t>
            </a:r>
            <a:endParaRPr lang="en-US"/>
          </a:p>
        </p:txBody>
      </p:sp>
      <p:sp>
        <p:nvSpPr>
          <p:cNvPr id="6" name="Slide Number Placeholder 5"/>
          <p:cNvSpPr>
            <a:spLocks noGrp="1"/>
          </p:cNvSpPr>
          <p:nvPr>
            <p:ph type="sldNum" sz="quarter" idx="12"/>
          </p:nvPr>
        </p:nvSpPr>
        <p:spPr/>
        <p:txBody>
          <a:bodyPr/>
          <a:lstStyle/>
          <a:p>
            <a:fld id="{C3E8DF8E-79E8-0041-AD45-76B9697FBBAB}" type="slidenum">
              <a:rPr lang="en-US" smtClean="0"/>
              <a:t>‹#›</a:t>
            </a:fld>
            <a:endParaRPr lang="en-US"/>
          </a:p>
        </p:txBody>
      </p:sp>
    </p:spTree>
    <p:extLst>
      <p:ext uri="{BB962C8B-B14F-4D97-AF65-F5344CB8AC3E}">
        <p14:creationId xmlns:p14="http://schemas.microsoft.com/office/powerpoint/2010/main" val="208628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8 Nov 11</a:t>
            </a:r>
            <a:endParaRPr lang="en-US"/>
          </a:p>
        </p:txBody>
      </p:sp>
      <p:sp>
        <p:nvSpPr>
          <p:cNvPr id="6" name="Footer Placeholder 5"/>
          <p:cNvSpPr>
            <a:spLocks noGrp="1"/>
          </p:cNvSpPr>
          <p:nvPr>
            <p:ph type="ftr" sz="quarter" idx="11"/>
          </p:nvPr>
        </p:nvSpPr>
        <p:spPr/>
        <p:txBody>
          <a:bodyPr/>
          <a:lstStyle/>
          <a:p>
            <a:r>
              <a:rPr lang="en-US" smtClean="0"/>
              <a:t>P.Charrue - BE/CO - LBOC</a:t>
            </a:r>
            <a:endParaRPr lang="en-US"/>
          </a:p>
        </p:txBody>
      </p:sp>
      <p:sp>
        <p:nvSpPr>
          <p:cNvPr id="7" name="Slide Number Placeholder 6"/>
          <p:cNvSpPr>
            <a:spLocks noGrp="1"/>
          </p:cNvSpPr>
          <p:nvPr>
            <p:ph type="sldNum" sz="quarter" idx="12"/>
          </p:nvPr>
        </p:nvSpPr>
        <p:spPr/>
        <p:txBody>
          <a:bodyPr/>
          <a:lstStyle/>
          <a:p>
            <a:fld id="{C3E8DF8E-79E8-0041-AD45-76B9697FBBAB}" type="slidenum">
              <a:rPr lang="en-US" smtClean="0"/>
              <a:t>‹#›</a:t>
            </a:fld>
            <a:endParaRPr lang="en-US"/>
          </a:p>
        </p:txBody>
      </p:sp>
    </p:spTree>
    <p:extLst>
      <p:ext uri="{BB962C8B-B14F-4D97-AF65-F5344CB8AC3E}">
        <p14:creationId xmlns:p14="http://schemas.microsoft.com/office/powerpoint/2010/main" val="367459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8 Nov 11</a:t>
            </a:r>
            <a:endParaRPr lang="en-US"/>
          </a:p>
        </p:txBody>
      </p:sp>
      <p:sp>
        <p:nvSpPr>
          <p:cNvPr id="8" name="Footer Placeholder 7"/>
          <p:cNvSpPr>
            <a:spLocks noGrp="1"/>
          </p:cNvSpPr>
          <p:nvPr>
            <p:ph type="ftr" sz="quarter" idx="11"/>
          </p:nvPr>
        </p:nvSpPr>
        <p:spPr/>
        <p:txBody>
          <a:bodyPr/>
          <a:lstStyle/>
          <a:p>
            <a:r>
              <a:rPr lang="en-US" smtClean="0"/>
              <a:t>P.Charrue - BE/CO - LBOC</a:t>
            </a:r>
            <a:endParaRPr lang="en-US"/>
          </a:p>
        </p:txBody>
      </p:sp>
      <p:sp>
        <p:nvSpPr>
          <p:cNvPr id="9" name="Slide Number Placeholder 8"/>
          <p:cNvSpPr>
            <a:spLocks noGrp="1"/>
          </p:cNvSpPr>
          <p:nvPr>
            <p:ph type="sldNum" sz="quarter" idx="12"/>
          </p:nvPr>
        </p:nvSpPr>
        <p:spPr/>
        <p:txBody>
          <a:bodyPr/>
          <a:lstStyle/>
          <a:p>
            <a:fld id="{C3E8DF8E-79E8-0041-AD45-76B9697FBBAB}" type="slidenum">
              <a:rPr lang="en-US" smtClean="0"/>
              <a:t>‹#›</a:t>
            </a:fld>
            <a:endParaRPr lang="en-US"/>
          </a:p>
        </p:txBody>
      </p:sp>
    </p:spTree>
    <p:extLst>
      <p:ext uri="{BB962C8B-B14F-4D97-AF65-F5344CB8AC3E}">
        <p14:creationId xmlns:p14="http://schemas.microsoft.com/office/powerpoint/2010/main" val="491096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8 Nov 11</a:t>
            </a:r>
            <a:endParaRPr lang="en-US"/>
          </a:p>
        </p:txBody>
      </p:sp>
      <p:sp>
        <p:nvSpPr>
          <p:cNvPr id="4" name="Footer Placeholder 3"/>
          <p:cNvSpPr>
            <a:spLocks noGrp="1"/>
          </p:cNvSpPr>
          <p:nvPr>
            <p:ph type="ftr" sz="quarter" idx="11"/>
          </p:nvPr>
        </p:nvSpPr>
        <p:spPr/>
        <p:txBody>
          <a:bodyPr/>
          <a:lstStyle/>
          <a:p>
            <a:r>
              <a:rPr lang="en-US" smtClean="0"/>
              <a:t>P.Charrue - BE/CO - LBOC</a:t>
            </a:r>
            <a:endParaRPr lang="en-US"/>
          </a:p>
        </p:txBody>
      </p:sp>
      <p:sp>
        <p:nvSpPr>
          <p:cNvPr id="5" name="Slide Number Placeholder 4"/>
          <p:cNvSpPr>
            <a:spLocks noGrp="1"/>
          </p:cNvSpPr>
          <p:nvPr>
            <p:ph type="sldNum" sz="quarter" idx="12"/>
          </p:nvPr>
        </p:nvSpPr>
        <p:spPr/>
        <p:txBody>
          <a:bodyPr/>
          <a:lstStyle/>
          <a:p>
            <a:fld id="{C3E8DF8E-79E8-0041-AD45-76B9697FBBAB}" type="slidenum">
              <a:rPr lang="en-US" smtClean="0"/>
              <a:t>‹#›</a:t>
            </a:fld>
            <a:endParaRPr lang="en-US"/>
          </a:p>
        </p:txBody>
      </p:sp>
    </p:spTree>
    <p:extLst>
      <p:ext uri="{BB962C8B-B14F-4D97-AF65-F5344CB8AC3E}">
        <p14:creationId xmlns:p14="http://schemas.microsoft.com/office/powerpoint/2010/main" val="215140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8 Nov 11</a:t>
            </a:r>
            <a:endParaRPr lang="en-US"/>
          </a:p>
        </p:txBody>
      </p:sp>
      <p:sp>
        <p:nvSpPr>
          <p:cNvPr id="3" name="Footer Placeholder 2"/>
          <p:cNvSpPr>
            <a:spLocks noGrp="1"/>
          </p:cNvSpPr>
          <p:nvPr>
            <p:ph type="ftr" sz="quarter" idx="11"/>
          </p:nvPr>
        </p:nvSpPr>
        <p:spPr/>
        <p:txBody>
          <a:bodyPr/>
          <a:lstStyle/>
          <a:p>
            <a:r>
              <a:rPr lang="en-US" smtClean="0"/>
              <a:t>P.Charrue - BE/CO - LBOC</a:t>
            </a:r>
            <a:endParaRPr lang="en-US"/>
          </a:p>
        </p:txBody>
      </p:sp>
      <p:sp>
        <p:nvSpPr>
          <p:cNvPr id="4" name="Slide Number Placeholder 3"/>
          <p:cNvSpPr>
            <a:spLocks noGrp="1"/>
          </p:cNvSpPr>
          <p:nvPr>
            <p:ph type="sldNum" sz="quarter" idx="12"/>
          </p:nvPr>
        </p:nvSpPr>
        <p:spPr/>
        <p:txBody>
          <a:bodyPr/>
          <a:lstStyle/>
          <a:p>
            <a:fld id="{C3E8DF8E-79E8-0041-AD45-76B9697FBBAB}" type="slidenum">
              <a:rPr lang="en-US" smtClean="0"/>
              <a:t>‹#›</a:t>
            </a:fld>
            <a:endParaRPr lang="en-US"/>
          </a:p>
        </p:txBody>
      </p:sp>
    </p:spTree>
    <p:extLst>
      <p:ext uri="{BB962C8B-B14F-4D97-AF65-F5344CB8AC3E}">
        <p14:creationId xmlns:p14="http://schemas.microsoft.com/office/powerpoint/2010/main" val="91181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8 Nov 11</a:t>
            </a:r>
            <a:endParaRPr lang="en-US"/>
          </a:p>
        </p:txBody>
      </p:sp>
      <p:sp>
        <p:nvSpPr>
          <p:cNvPr id="6" name="Footer Placeholder 5"/>
          <p:cNvSpPr>
            <a:spLocks noGrp="1"/>
          </p:cNvSpPr>
          <p:nvPr>
            <p:ph type="ftr" sz="quarter" idx="11"/>
          </p:nvPr>
        </p:nvSpPr>
        <p:spPr/>
        <p:txBody>
          <a:bodyPr/>
          <a:lstStyle/>
          <a:p>
            <a:r>
              <a:rPr lang="en-US" smtClean="0"/>
              <a:t>P.Charrue - BE/CO - LBOC</a:t>
            </a:r>
            <a:endParaRPr lang="en-US"/>
          </a:p>
        </p:txBody>
      </p:sp>
      <p:sp>
        <p:nvSpPr>
          <p:cNvPr id="7" name="Slide Number Placeholder 6"/>
          <p:cNvSpPr>
            <a:spLocks noGrp="1"/>
          </p:cNvSpPr>
          <p:nvPr>
            <p:ph type="sldNum" sz="quarter" idx="12"/>
          </p:nvPr>
        </p:nvSpPr>
        <p:spPr/>
        <p:txBody>
          <a:bodyPr/>
          <a:lstStyle/>
          <a:p>
            <a:fld id="{C3E8DF8E-79E8-0041-AD45-76B9697FBBAB}" type="slidenum">
              <a:rPr lang="en-US" smtClean="0"/>
              <a:t>‹#›</a:t>
            </a:fld>
            <a:endParaRPr lang="en-US"/>
          </a:p>
        </p:txBody>
      </p:sp>
    </p:spTree>
    <p:extLst>
      <p:ext uri="{BB962C8B-B14F-4D97-AF65-F5344CB8AC3E}">
        <p14:creationId xmlns:p14="http://schemas.microsoft.com/office/powerpoint/2010/main" val="3908648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8 Nov 11</a:t>
            </a:r>
            <a:endParaRPr lang="en-US"/>
          </a:p>
        </p:txBody>
      </p:sp>
      <p:sp>
        <p:nvSpPr>
          <p:cNvPr id="6" name="Footer Placeholder 5"/>
          <p:cNvSpPr>
            <a:spLocks noGrp="1"/>
          </p:cNvSpPr>
          <p:nvPr>
            <p:ph type="ftr" sz="quarter" idx="11"/>
          </p:nvPr>
        </p:nvSpPr>
        <p:spPr/>
        <p:txBody>
          <a:bodyPr/>
          <a:lstStyle/>
          <a:p>
            <a:r>
              <a:rPr lang="en-US" smtClean="0"/>
              <a:t>P.Charrue - BE/CO - LBOC</a:t>
            </a:r>
            <a:endParaRPr lang="en-US"/>
          </a:p>
        </p:txBody>
      </p:sp>
      <p:sp>
        <p:nvSpPr>
          <p:cNvPr id="7" name="Slide Number Placeholder 6"/>
          <p:cNvSpPr>
            <a:spLocks noGrp="1"/>
          </p:cNvSpPr>
          <p:nvPr>
            <p:ph type="sldNum" sz="quarter" idx="12"/>
          </p:nvPr>
        </p:nvSpPr>
        <p:spPr/>
        <p:txBody>
          <a:bodyPr/>
          <a:lstStyle/>
          <a:p>
            <a:fld id="{C3E8DF8E-79E8-0041-AD45-76B9697FBBAB}" type="slidenum">
              <a:rPr lang="en-US" smtClean="0"/>
              <a:t>‹#›</a:t>
            </a:fld>
            <a:endParaRPr lang="en-US"/>
          </a:p>
        </p:txBody>
      </p:sp>
    </p:spTree>
    <p:extLst>
      <p:ext uri="{BB962C8B-B14F-4D97-AF65-F5344CB8AC3E}">
        <p14:creationId xmlns:p14="http://schemas.microsoft.com/office/powerpoint/2010/main" val="18071871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8 Nov 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P.Charrue - BE/CO - LBOC</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8DF8E-79E8-0041-AD45-76B9697FBBAB}" type="slidenum">
              <a:rPr lang="en-US" smtClean="0"/>
              <a:t>‹#›</a:t>
            </a:fld>
            <a:endParaRPr lang="en-US"/>
          </a:p>
        </p:txBody>
      </p:sp>
    </p:spTree>
    <p:extLst>
      <p:ext uri="{BB962C8B-B14F-4D97-AF65-F5344CB8AC3E}">
        <p14:creationId xmlns:p14="http://schemas.microsoft.com/office/powerpoint/2010/main" val="1233466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BE-CO work for the TS</a:t>
            </a:r>
            <a:endParaRPr lang="en-US" dirty="0"/>
          </a:p>
        </p:txBody>
      </p:sp>
      <p:sp>
        <p:nvSpPr>
          <p:cNvPr id="3" name="Subtitle 2"/>
          <p:cNvSpPr>
            <a:spLocks noGrp="1"/>
          </p:cNvSpPr>
          <p:nvPr>
            <p:ph type="subTitle" idx="1"/>
          </p:nvPr>
        </p:nvSpPr>
        <p:spPr/>
        <p:txBody>
          <a:bodyPr/>
          <a:lstStyle/>
          <a:p>
            <a:r>
              <a:rPr lang="en-US" dirty="0" smtClean="0"/>
              <a:t>7 - 10 Nov</a:t>
            </a:r>
            <a:endParaRPr lang="en-US" dirty="0"/>
          </a:p>
        </p:txBody>
      </p:sp>
      <p:sp>
        <p:nvSpPr>
          <p:cNvPr id="4" name="Date Placeholder 3"/>
          <p:cNvSpPr>
            <a:spLocks noGrp="1"/>
          </p:cNvSpPr>
          <p:nvPr>
            <p:ph type="dt" sz="half" idx="10"/>
          </p:nvPr>
        </p:nvSpPr>
        <p:spPr/>
        <p:txBody>
          <a:bodyPr/>
          <a:lstStyle/>
          <a:p>
            <a:r>
              <a:rPr lang="en-US" dirty="0" smtClean="0"/>
              <a:t>8 Nov 11</a:t>
            </a:r>
            <a:endParaRPr lang="en-US" dirty="0"/>
          </a:p>
        </p:txBody>
      </p:sp>
      <p:sp>
        <p:nvSpPr>
          <p:cNvPr id="5" name="Footer Placeholder 4"/>
          <p:cNvSpPr>
            <a:spLocks noGrp="1"/>
          </p:cNvSpPr>
          <p:nvPr>
            <p:ph type="ftr" sz="quarter" idx="11"/>
          </p:nvPr>
        </p:nvSpPr>
        <p:spPr/>
        <p:txBody>
          <a:bodyPr/>
          <a:lstStyle/>
          <a:p>
            <a:r>
              <a:rPr lang="en-US" smtClean="0"/>
              <a:t>P.Charrue - BE/CO - LBOC</a:t>
            </a:r>
            <a:endParaRPr lang="en-US"/>
          </a:p>
        </p:txBody>
      </p:sp>
      <p:sp>
        <p:nvSpPr>
          <p:cNvPr id="6" name="Slide Number Placeholder 5"/>
          <p:cNvSpPr>
            <a:spLocks noGrp="1"/>
          </p:cNvSpPr>
          <p:nvPr>
            <p:ph type="sldNum" sz="quarter" idx="12"/>
          </p:nvPr>
        </p:nvSpPr>
        <p:spPr/>
        <p:txBody>
          <a:bodyPr/>
          <a:lstStyle/>
          <a:p>
            <a:fld id="{C3E8DF8E-79E8-0041-AD45-76B9697FBBAB}" type="slidenum">
              <a:rPr lang="en-US" smtClean="0"/>
              <a:t>1</a:t>
            </a:fld>
            <a:endParaRPr lang="en-US"/>
          </a:p>
        </p:txBody>
      </p:sp>
    </p:spTree>
    <p:extLst>
      <p:ext uri="{BB962C8B-B14F-4D97-AF65-F5344CB8AC3E}">
        <p14:creationId xmlns:p14="http://schemas.microsoft.com/office/powerpoint/2010/main" val="73919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 work (1/3)</a:t>
            </a:r>
            <a:endParaRPr lang="en-US" dirty="0"/>
          </a:p>
        </p:txBody>
      </p:sp>
      <p:sp>
        <p:nvSpPr>
          <p:cNvPr id="3" name="Content Placeholder 2"/>
          <p:cNvSpPr>
            <a:spLocks noGrp="1"/>
          </p:cNvSpPr>
          <p:nvPr>
            <p:ph idx="1"/>
          </p:nvPr>
        </p:nvSpPr>
        <p:spPr/>
        <p:txBody>
          <a:bodyPr>
            <a:normAutofit fontScale="47500" lnSpcReduction="20000"/>
          </a:bodyPr>
          <a:lstStyle/>
          <a:p>
            <a:r>
              <a:rPr lang="en-US" b="1" dirty="0" smtClean="0"/>
              <a:t>Planned intervention on the </a:t>
            </a:r>
            <a:r>
              <a:rPr lang="en-US" b="1" dirty="0" smtClean="0"/>
              <a:t>DB service </a:t>
            </a:r>
            <a:r>
              <a:rPr lang="en-US" b="1" dirty="0" smtClean="0"/>
              <a:t>: </a:t>
            </a:r>
            <a:endParaRPr lang="en-US" b="1" dirty="0" smtClean="0"/>
          </a:p>
          <a:p>
            <a:pPr lvl="1"/>
            <a:r>
              <a:rPr lang="en-US" dirty="0"/>
              <a:t>ORACLE  security patch will be performed on </a:t>
            </a:r>
            <a:r>
              <a:rPr lang="en-US" dirty="0" err="1"/>
              <a:t>dbabco</a:t>
            </a:r>
            <a:r>
              <a:rPr lang="en-US" dirty="0"/>
              <a:t> and </a:t>
            </a:r>
            <a:r>
              <a:rPr lang="en-US" dirty="0" err="1"/>
              <a:t>laserdb</a:t>
            </a:r>
            <a:r>
              <a:rPr lang="en-US" dirty="0"/>
              <a:t> on Tuesday the </a:t>
            </a:r>
            <a:r>
              <a:rPr lang="en-US" dirty="0" smtClean="0"/>
              <a:t>8th </a:t>
            </a:r>
            <a:r>
              <a:rPr lang="en-US" dirty="0"/>
              <a:t>of November between 9:00 and 9:15. In addition a </a:t>
            </a:r>
            <a:r>
              <a:rPr lang="en-US" dirty="0" err="1"/>
              <a:t>acclog</a:t>
            </a:r>
            <a:r>
              <a:rPr lang="en-US" dirty="0"/>
              <a:t> cluster node will be upgraded which shall be transparent to users.</a:t>
            </a:r>
          </a:p>
          <a:p>
            <a:pPr lvl="1"/>
            <a:r>
              <a:rPr lang="en-US" dirty="0" smtClean="0"/>
              <a:t>The </a:t>
            </a:r>
            <a:r>
              <a:rPr lang="en-US" dirty="0"/>
              <a:t>new version of the AQ client which provides ORACLE subscription through CMW will be deployed on the 8 of November</a:t>
            </a:r>
            <a:r>
              <a:rPr lang="en-US" dirty="0" smtClean="0"/>
              <a:t>.</a:t>
            </a:r>
          </a:p>
          <a:p>
            <a:pPr marL="457200" lvl="1" indent="0">
              <a:buNone/>
            </a:pPr>
            <a:endParaRPr lang="en-US" dirty="0" smtClean="0"/>
          </a:p>
          <a:p>
            <a:r>
              <a:rPr lang="en-US" b="1" dirty="0" smtClean="0"/>
              <a:t>Changes to routers during the technical </a:t>
            </a:r>
            <a:r>
              <a:rPr lang="en-US" b="1" dirty="0" smtClean="0"/>
              <a:t>stop: </a:t>
            </a:r>
            <a:r>
              <a:rPr lang="en-US" dirty="0" smtClean="0"/>
              <a:t>There </a:t>
            </a:r>
            <a:r>
              <a:rPr lang="en-US" dirty="0"/>
              <a:t>will be several interventions on IP switches on Tuesday 8 of November. They can result in short network interruptions anytime between 9h and 11h.</a:t>
            </a:r>
          </a:p>
          <a:p>
            <a:pPr marL="914400" lvl="1" indent="-457200"/>
            <a:r>
              <a:rPr lang="en-US" dirty="0" smtClean="0"/>
              <a:t>9</a:t>
            </a:r>
            <a:r>
              <a:rPr lang="en-US" dirty="0"/>
              <a:t>:00 Upgrade of switch IP62 to </a:t>
            </a:r>
            <a:r>
              <a:rPr lang="en-US" dirty="0" err="1"/>
              <a:t>Procurve</a:t>
            </a:r>
            <a:r>
              <a:rPr lang="en-US" dirty="0"/>
              <a:t> 3500 + 10 Gb fiber uplink by </a:t>
            </a:r>
            <a:r>
              <a:rPr lang="en-US" dirty="0" err="1"/>
              <a:t>Gyorgy</a:t>
            </a:r>
            <a:r>
              <a:rPr lang="en-US" dirty="0"/>
              <a:t> </a:t>
            </a:r>
            <a:r>
              <a:rPr lang="en-US" dirty="0" err="1"/>
              <a:t>Balazs</a:t>
            </a:r>
            <a:endParaRPr lang="en-US" dirty="0"/>
          </a:p>
          <a:p>
            <a:pPr marL="914400" lvl="1" indent="-457200"/>
            <a:r>
              <a:rPr lang="en-US" dirty="0" smtClean="0"/>
              <a:t>9</a:t>
            </a:r>
            <a:r>
              <a:rPr lang="en-US" dirty="0"/>
              <a:t>:00 reboot of IP66 GPN switch (only 3 machines including CWO-CCC-BAWA for PS access outlook mail on it) by IT/CS</a:t>
            </a:r>
          </a:p>
          <a:p>
            <a:pPr marL="914400" lvl="1" indent="-457200"/>
            <a:r>
              <a:rPr lang="en-US" dirty="0" smtClean="0"/>
              <a:t>9</a:t>
            </a:r>
            <a:r>
              <a:rPr lang="en-US" dirty="0"/>
              <a:t>:30 Upgrade of switch IP57 to </a:t>
            </a:r>
            <a:r>
              <a:rPr lang="en-US" dirty="0" err="1"/>
              <a:t>Procurve</a:t>
            </a:r>
            <a:r>
              <a:rPr lang="en-US" dirty="0"/>
              <a:t> 3500  by </a:t>
            </a:r>
            <a:r>
              <a:rPr lang="en-US" dirty="0" err="1"/>
              <a:t>Gyorgy</a:t>
            </a:r>
            <a:r>
              <a:rPr lang="en-US" dirty="0"/>
              <a:t> </a:t>
            </a:r>
            <a:r>
              <a:rPr lang="en-US" dirty="0" err="1"/>
              <a:t>Balazs</a:t>
            </a:r>
            <a:endParaRPr lang="en-US" dirty="0"/>
          </a:p>
          <a:p>
            <a:pPr marL="914400" lvl="1" indent="-457200"/>
            <a:r>
              <a:rPr lang="en-US" dirty="0" smtClean="0"/>
              <a:t>10</a:t>
            </a:r>
            <a:r>
              <a:rPr lang="en-US" dirty="0"/>
              <a:t>:00 replacement of 3Com Switch P874-R-IP54-S3C44-E1 by the new </a:t>
            </a:r>
            <a:r>
              <a:rPr lang="en-US" dirty="0" err="1"/>
              <a:t>Procuve</a:t>
            </a:r>
            <a:r>
              <a:rPr lang="en-US" dirty="0"/>
              <a:t> 2910 by </a:t>
            </a:r>
            <a:r>
              <a:rPr lang="en-US" dirty="0" err="1"/>
              <a:t>Gyorgy</a:t>
            </a:r>
            <a:r>
              <a:rPr lang="en-US" dirty="0"/>
              <a:t> </a:t>
            </a:r>
            <a:r>
              <a:rPr lang="en-US" dirty="0" err="1"/>
              <a:t>Balazs</a:t>
            </a:r>
            <a:endParaRPr lang="en-US" dirty="0"/>
          </a:p>
          <a:p>
            <a:pPr marL="914400" lvl="1" indent="-457200"/>
            <a:r>
              <a:rPr lang="en-US" dirty="0" smtClean="0"/>
              <a:t>10</a:t>
            </a:r>
            <a:r>
              <a:rPr lang="en-US" dirty="0"/>
              <a:t>:00 installation of ideally 3 SLC6 consoles in CCC (PSB CWO-CCC-D2LC?, SPS CWO-CCC-A6LC?, LHC CWO-CCC-D?LC) if not already done the previous week</a:t>
            </a:r>
          </a:p>
          <a:p>
            <a:pPr marL="914400" lvl="1" indent="-457200"/>
            <a:r>
              <a:rPr lang="en-US" dirty="0" smtClean="0"/>
              <a:t>11</a:t>
            </a:r>
            <a:r>
              <a:rPr lang="en-US" dirty="0"/>
              <a:t>:00 Alastair will try to add /</a:t>
            </a:r>
            <a:r>
              <a:rPr lang="en-US" dirty="0" err="1"/>
              <a:t>mcr</a:t>
            </a:r>
            <a:r>
              <a:rPr lang="en-US" dirty="0"/>
              <a:t>/bin/</a:t>
            </a:r>
            <a:r>
              <a:rPr lang="en-US" dirty="0" err="1"/>
              <a:t>javaws</a:t>
            </a:r>
            <a:r>
              <a:rPr lang="en-US" dirty="0"/>
              <a:t> mapping for </a:t>
            </a:r>
            <a:r>
              <a:rPr lang="en-US" dirty="0" err="1"/>
              <a:t>firefox</a:t>
            </a:r>
            <a:r>
              <a:rPr lang="en-US" dirty="0"/>
              <a:t> in ~/.</a:t>
            </a:r>
            <a:r>
              <a:rPr lang="en-US" dirty="0" err="1"/>
              <a:t>mailcap</a:t>
            </a:r>
            <a:r>
              <a:rPr lang="en-US" dirty="0"/>
              <a:t> files of all operator accounts</a:t>
            </a:r>
          </a:p>
          <a:p>
            <a:pPr marL="914400" lvl="1" indent="-457200"/>
            <a:r>
              <a:rPr lang="en-US" dirty="0" smtClean="0"/>
              <a:t>12</a:t>
            </a:r>
            <a:r>
              <a:rPr lang="en-US" dirty="0"/>
              <a:t>:00 – 18:00 reboot for OS updates </a:t>
            </a:r>
            <a:r>
              <a:rPr lang="en-US" dirty="0" err="1"/>
              <a:t>etc</a:t>
            </a:r>
            <a:r>
              <a:rPr lang="en-US" dirty="0"/>
              <a:t> of as many consoles, wall screens and </a:t>
            </a:r>
            <a:r>
              <a:rPr lang="en-US" dirty="0" err="1"/>
              <a:t>vistars</a:t>
            </a:r>
            <a:r>
              <a:rPr lang="en-US" dirty="0"/>
              <a:t> as possible</a:t>
            </a:r>
            <a:endParaRPr lang="en-US" dirty="0" smtClean="0"/>
          </a:p>
        </p:txBody>
      </p:sp>
      <p:sp>
        <p:nvSpPr>
          <p:cNvPr id="4" name="Date Placeholder 3"/>
          <p:cNvSpPr>
            <a:spLocks noGrp="1"/>
          </p:cNvSpPr>
          <p:nvPr>
            <p:ph type="dt" sz="half" idx="10"/>
          </p:nvPr>
        </p:nvSpPr>
        <p:spPr/>
        <p:txBody>
          <a:bodyPr/>
          <a:lstStyle/>
          <a:p>
            <a:r>
              <a:rPr lang="en-US" smtClean="0"/>
              <a:t>8 Nov 11</a:t>
            </a:r>
            <a:endParaRPr lang="en-US"/>
          </a:p>
        </p:txBody>
      </p:sp>
      <p:sp>
        <p:nvSpPr>
          <p:cNvPr id="5" name="Footer Placeholder 4"/>
          <p:cNvSpPr>
            <a:spLocks noGrp="1"/>
          </p:cNvSpPr>
          <p:nvPr>
            <p:ph type="ftr" sz="quarter" idx="11"/>
          </p:nvPr>
        </p:nvSpPr>
        <p:spPr/>
        <p:txBody>
          <a:bodyPr/>
          <a:lstStyle/>
          <a:p>
            <a:r>
              <a:rPr lang="en-US" smtClean="0"/>
              <a:t>P.Charrue - BE/CO - LBOC</a:t>
            </a:r>
            <a:endParaRPr lang="en-US"/>
          </a:p>
        </p:txBody>
      </p:sp>
      <p:sp>
        <p:nvSpPr>
          <p:cNvPr id="6" name="Slide Number Placeholder 5"/>
          <p:cNvSpPr>
            <a:spLocks noGrp="1"/>
          </p:cNvSpPr>
          <p:nvPr>
            <p:ph type="sldNum" sz="quarter" idx="12"/>
          </p:nvPr>
        </p:nvSpPr>
        <p:spPr/>
        <p:txBody>
          <a:bodyPr/>
          <a:lstStyle/>
          <a:p>
            <a:fld id="{C3E8DF8E-79E8-0041-AD45-76B9697FBBAB}" type="slidenum">
              <a:rPr lang="en-US" smtClean="0"/>
              <a:t>2</a:t>
            </a:fld>
            <a:endParaRPr lang="en-US"/>
          </a:p>
        </p:txBody>
      </p:sp>
    </p:spTree>
    <p:extLst>
      <p:ext uri="{BB962C8B-B14F-4D97-AF65-F5344CB8AC3E}">
        <p14:creationId xmlns:p14="http://schemas.microsoft.com/office/powerpoint/2010/main" val="17735991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 work (2/</a:t>
            </a:r>
            <a:r>
              <a:rPr lang="en-US" dirty="0"/>
              <a:t>3</a:t>
            </a:r>
            <a:r>
              <a:rPr lang="en-US" dirty="0" smtClean="0"/>
              <a:t>)</a:t>
            </a:r>
            <a:endParaRPr lang="en-US" dirty="0"/>
          </a:p>
        </p:txBody>
      </p:sp>
      <p:sp>
        <p:nvSpPr>
          <p:cNvPr id="3" name="Content Placeholder 2"/>
          <p:cNvSpPr>
            <a:spLocks noGrp="1"/>
          </p:cNvSpPr>
          <p:nvPr>
            <p:ph idx="1"/>
          </p:nvPr>
        </p:nvSpPr>
        <p:spPr/>
        <p:txBody>
          <a:bodyPr>
            <a:noAutofit/>
          </a:bodyPr>
          <a:lstStyle/>
          <a:p>
            <a:r>
              <a:rPr lang="en-GB" sz="1800" b="1" dirty="0" smtClean="0"/>
              <a:t>Most </a:t>
            </a:r>
            <a:r>
              <a:rPr lang="en-GB" sz="1800" b="1" dirty="0"/>
              <a:t>important changes to be deployed </a:t>
            </a:r>
            <a:r>
              <a:rPr lang="en-GB" sz="1800" b="1" dirty="0" smtClean="0"/>
              <a:t>in LSA during </a:t>
            </a:r>
            <a:r>
              <a:rPr lang="en-GB" sz="1800" b="1" dirty="0"/>
              <a:t>this TS:</a:t>
            </a:r>
          </a:p>
          <a:p>
            <a:pPr lvl="1"/>
            <a:r>
              <a:rPr lang="en-GB" sz="1600" dirty="0" smtClean="0"/>
              <a:t>[</a:t>
            </a:r>
            <a:r>
              <a:rPr lang="en-GB" sz="1600" dirty="0"/>
              <a:t>LSA-715]  Implemented Settings Compare GUI – compare settings between contexts, with history and with hardware</a:t>
            </a:r>
          </a:p>
          <a:p>
            <a:pPr lvl="1"/>
            <a:r>
              <a:rPr lang="en-GB" sz="1600" dirty="0" smtClean="0"/>
              <a:t>[</a:t>
            </a:r>
            <a:r>
              <a:rPr lang="en-GB" sz="1600" dirty="0"/>
              <a:t>LSA-731] Optimized queries responsible for fetching settings – this should speed up trims and incorporation</a:t>
            </a:r>
          </a:p>
          <a:p>
            <a:pPr lvl="1"/>
            <a:r>
              <a:rPr lang="en-GB" sz="1600" dirty="0" smtClean="0"/>
              <a:t>[</a:t>
            </a:r>
            <a:r>
              <a:rPr lang="en-GB" sz="1600" dirty="0"/>
              <a:t>LSA-732] Fixed problem with re-generation of MCS signatures for a newly created actual beam process</a:t>
            </a:r>
          </a:p>
          <a:p>
            <a:pPr lvl="1"/>
            <a:r>
              <a:rPr lang="en-GB" sz="1600" dirty="0" smtClean="0"/>
              <a:t>[</a:t>
            </a:r>
            <a:r>
              <a:rPr lang="en-GB" sz="1600" dirty="0"/>
              <a:t>LSA-690]  Introduced Method Protection mechanism</a:t>
            </a:r>
          </a:p>
          <a:p>
            <a:pPr lvl="2"/>
            <a:r>
              <a:rPr lang="en-GB" sz="1200" dirty="0" smtClean="0"/>
              <a:t>At </a:t>
            </a:r>
            <a:r>
              <a:rPr lang="en-GB" sz="1200" dirty="0"/>
              <a:t>the moment it will be configured to protect only Beam Mode changes based on the Operational State (state machine) and with lenient mode i.e. the operation won’t be blocked but we’ll just get a mail in case the rule was violated.</a:t>
            </a:r>
          </a:p>
          <a:p>
            <a:pPr lvl="1"/>
            <a:r>
              <a:rPr lang="en-GB" sz="1600" dirty="0" smtClean="0"/>
              <a:t>Minor </a:t>
            </a:r>
            <a:r>
              <a:rPr lang="en-GB" sz="1600" dirty="0"/>
              <a:t>change in the </a:t>
            </a:r>
            <a:r>
              <a:rPr lang="en-GB" sz="1600" dirty="0" err="1"/>
              <a:t>SettingAwareRFScope</a:t>
            </a:r>
            <a:r>
              <a:rPr lang="en-GB" sz="1600" dirty="0"/>
              <a:t> field name from </a:t>
            </a:r>
            <a:r>
              <a:rPr lang="en-GB" sz="1600" dirty="0" err="1"/>
              <a:t>softstart</a:t>
            </a:r>
            <a:r>
              <a:rPr lang="en-GB" sz="1600" dirty="0"/>
              <a:t> to </a:t>
            </a:r>
            <a:r>
              <a:rPr lang="en-GB" sz="1600" dirty="0" err="1"/>
              <a:t>SoftStart</a:t>
            </a:r>
            <a:r>
              <a:rPr lang="en-GB" sz="1600" dirty="0"/>
              <a:t> (</a:t>
            </a:r>
            <a:r>
              <a:rPr lang="en-GB" sz="1600" dirty="0" err="1"/>
              <a:t>Delphine</a:t>
            </a:r>
            <a:r>
              <a:rPr lang="en-GB" sz="1600" dirty="0" smtClean="0"/>
              <a:t>) </a:t>
            </a:r>
            <a:endParaRPr lang="en-GB" sz="1600" dirty="0"/>
          </a:p>
          <a:p>
            <a:pPr lvl="1"/>
            <a:r>
              <a:rPr lang="en-GB" sz="1600" dirty="0"/>
              <a:t>In addition there are a few minor bug fixes and improvements</a:t>
            </a:r>
            <a:r>
              <a:rPr lang="en-GB" sz="1600" dirty="0" smtClean="0"/>
              <a:t>.</a:t>
            </a:r>
            <a:endParaRPr lang="en-GB" sz="1600" dirty="0"/>
          </a:p>
        </p:txBody>
      </p:sp>
      <p:sp>
        <p:nvSpPr>
          <p:cNvPr id="4" name="Date Placeholder 3"/>
          <p:cNvSpPr>
            <a:spLocks noGrp="1"/>
          </p:cNvSpPr>
          <p:nvPr>
            <p:ph type="dt" sz="half" idx="10"/>
          </p:nvPr>
        </p:nvSpPr>
        <p:spPr/>
        <p:txBody>
          <a:bodyPr/>
          <a:lstStyle/>
          <a:p>
            <a:r>
              <a:rPr lang="en-US" smtClean="0"/>
              <a:t>8 Nov 11</a:t>
            </a:r>
            <a:endParaRPr lang="en-US"/>
          </a:p>
        </p:txBody>
      </p:sp>
      <p:sp>
        <p:nvSpPr>
          <p:cNvPr id="5" name="Footer Placeholder 4"/>
          <p:cNvSpPr>
            <a:spLocks noGrp="1"/>
          </p:cNvSpPr>
          <p:nvPr>
            <p:ph type="ftr" sz="quarter" idx="11"/>
          </p:nvPr>
        </p:nvSpPr>
        <p:spPr/>
        <p:txBody>
          <a:bodyPr/>
          <a:lstStyle/>
          <a:p>
            <a:r>
              <a:rPr lang="en-US" smtClean="0"/>
              <a:t>P.Charrue - BE/CO - LBOC</a:t>
            </a:r>
            <a:endParaRPr lang="en-US"/>
          </a:p>
        </p:txBody>
      </p:sp>
      <p:sp>
        <p:nvSpPr>
          <p:cNvPr id="6" name="Slide Number Placeholder 5"/>
          <p:cNvSpPr>
            <a:spLocks noGrp="1"/>
          </p:cNvSpPr>
          <p:nvPr>
            <p:ph type="sldNum" sz="quarter" idx="12"/>
          </p:nvPr>
        </p:nvSpPr>
        <p:spPr/>
        <p:txBody>
          <a:bodyPr/>
          <a:lstStyle/>
          <a:p>
            <a:fld id="{C3E8DF8E-79E8-0041-AD45-76B9697FBBAB}" type="slidenum">
              <a:rPr lang="en-US" smtClean="0"/>
              <a:t>3</a:t>
            </a:fld>
            <a:endParaRPr lang="en-US"/>
          </a:p>
        </p:txBody>
      </p:sp>
    </p:spTree>
    <p:extLst>
      <p:ext uri="{BB962C8B-B14F-4D97-AF65-F5344CB8AC3E}">
        <p14:creationId xmlns:p14="http://schemas.microsoft.com/office/powerpoint/2010/main" val="4397275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 work (3/</a:t>
            </a:r>
            <a:r>
              <a:rPr lang="en-US" dirty="0"/>
              <a:t>3</a:t>
            </a:r>
            <a:r>
              <a:rPr lang="en-US" dirty="0" smtClean="0"/>
              <a:t>)</a:t>
            </a:r>
            <a:endParaRPr lang="en-US" dirty="0"/>
          </a:p>
        </p:txBody>
      </p:sp>
      <p:sp>
        <p:nvSpPr>
          <p:cNvPr id="3" name="Content Placeholder 2"/>
          <p:cNvSpPr>
            <a:spLocks noGrp="1"/>
          </p:cNvSpPr>
          <p:nvPr>
            <p:ph idx="1"/>
          </p:nvPr>
        </p:nvSpPr>
        <p:spPr/>
        <p:txBody>
          <a:bodyPr>
            <a:noAutofit/>
          </a:bodyPr>
          <a:lstStyle/>
          <a:p>
            <a:r>
              <a:rPr lang="en-US" sz="1600" dirty="0" smtClean="0"/>
              <a:t>The </a:t>
            </a:r>
            <a:r>
              <a:rPr lang="en-US" sz="1600" b="1" dirty="0" smtClean="0"/>
              <a:t>CMW/RBAC team </a:t>
            </a:r>
            <a:r>
              <a:rPr lang="en-US" sz="1600" dirty="0" smtClean="0"/>
              <a:t>will:</a:t>
            </a:r>
          </a:p>
          <a:p>
            <a:pPr lvl="1"/>
            <a:r>
              <a:rPr lang="en-US" sz="1400" dirty="0"/>
              <a:t>1. Upgrade of all Proxy instances to the latest version of CMW </a:t>
            </a:r>
            <a:r>
              <a:rPr lang="en-US" sz="1400" dirty="0" smtClean="0"/>
              <a:t>libraries</a:t>
            </a:r>
            <a:endParaRPr lang="en-US" sz="1400" dirty="0"/>
          </a:p>
          <a:p>
            <a:pPr lvl="1"/>
            <a:r>
              <a:rPr lang="en-US" sz="1400" dirty="0"/>
              <a:t>2. New version of RBAC client libraries &amp; Authentication server (in progress, client libs were released yesterday)</a:t>
            </a:r>
          </a:p>
          <a:p>
            <a:pPr lvl="1"/>
            <a:r>
              <a:rPr lang="en-US" sz="1400" dirty="0"/>
              <a:t>3. New version of </a:t>
            </a:r>
            <a:r>
              <a:rPr lang="en-US" sz="1400" dirty="0" err="1"/>
              <a:t>cmw-rda</a:t>
            </a:r>
            <a:r>
              <a:rPr lang="en-US" sz="1400" dirty="0"/>
              <a:t> Java client/server library (might be postponed if we don't manage to test it this week)</a:t>
            </a:r>
          </a:p>
          <a:p>
            <a:pPr lvl="1"/>
            <a:r>
              <a:rPr lang="en-US" sz="1400" dirty="0"/>
              <a:t>4. New version of CMW libraries C++ for FESA (Michel </a:t>
            </a:r>
            <a:r>
              <a:rPr lang="en-US" sz="1400" dirty="0" err="1"/>
              <a:t>Arruat</a:t>
            </a:r>
            <a:r>
              <a:rPr lang="en-US" sz="1400" dirty="0"/>
              <a:t> prepares a new FESA installation</a:t>
            </a:r>
            <a:r>
              <a:rPr lang="en-US" sz="1400" dirty="0" smtClean="0"/>
              <a:t>)</a:t>
            </a:r>
          </a:p>
          <a:p>
            <a:pPr marL="457200" lvl="1" indent="0">
              <a:buNone/>
            </a:pPr>
            <a:endParaRPr lang="en-US" sz="1400" dirty="0"/>
          </a:p>
          <a:p>
            <a:r>
              <a:rPr lang="en-US" sz="1800" b="1" dirty="0" smtClean="0"/>
              <a:t>Timing</a:t>
            </a:r>
            <a:r>
              <a:rPr lang="en-US" sz="1800" dirty="0" smtClean="0"/>
              <a:t>:</a:t>
            </a:r>
          </a:p>
          <a:p>
            <a:pPr lvl="1"/>
            <a:r>
              <a:rPr lang="en-US" sz="1400" dirty="0" smtClean="0"/>
              <a:t>Modifications </a:t>
            </a:r>
            <a:r>
              <a:rPr lang="en-US" sz="1400" dirty="0"/>
              <a:t>affecting all machines</a:t>
            </a:r>
          </a:p>
          <a:p>
            <a:pPr lvl="2"/>
            <a:r>
              <a:rPr lang="en-US" sz="1000" dirty="0"/>
              <a:t>The DTM layout is going to be reviewed in order to spread the load in order to solve </a:t>
            </a:r>
            <a:r>
              <a:rPr lang="en-US" sz="1000" dirty="0" err="1"/>
              <a:t>Vistar's</a:t>
            </a:r>
            <a:r>
              <a:rPr lang="en-US" sz="1000" dirty="0"/>
              <a:t> issues. For reminder, DTM is used to distribute the Telegram through the network for applications. It will affect all workstations in the CCC. I will restart the </a:t>
            </a:r>
            <a:r>
              <a:rPr lang="en-US" sz="1000" dirty="0" err="1"/>
              <a:t>dtm</a:t>
            </a:r>
            <a:r>
              <a:rPr lang="en-US" sz="1000" dirty="0"/>
              <a:t> server manually on these WS. No reboot will be needed.</a:t>
            </a:r>
          </a:p>
          <a:p>
            <a:pPr lvl="1"/>
            <a:r>
              <a:rPr lang="en-US" sz="1400" dirty="0"/>
              <a:t>Modifications for the PSB</a:t>
            </a:r>
          </a:p>
          <a:p>
            <a:pPr lvl="2"/>
            <a:r>
              <a:rPr lang="en-US" sz="1000" dirty="0"/>
              <a:t>New rule in the Sequence Manager to check the PSB  USER mapping in LSA.</a:t>
            </a:r>
          </a:p>
          <a:p>
            <a:pPr lvl="2"/>
            <a:r>
              <a:rPr lang="en-US" sz="1000" dirty="0"/>
              <a:t>New rule in the Sequence Manager to check if BHZ301 has enough  time to pulse (switch between ISOLDE destinations)</a:t>
            </a:r>
          </a:p>
          <a:p>
            <a:pPr lvl="1"/>
            <a:r>
              <a:rPr lang="en-US" sz="1400" dirty="0"/>
              <a:t>Modification for LEIR</a:t>
            </a:r>
          </a:p>
          <a:p>
            <a:pPr lvl="2"/>
            <a:r>
              <a:rPr lang="en-US" sz="1000" dirty="0"/>
              <a:t>New rule in the Sequence Manager to check the LEIR  USER mapping in LSA.</a:t>
            </a:r>
          </a:p>
          <a:p>
            <a:pPr lvl="1"/>
            <a:r>
              <a:rPr lang="en-US" sz="1400" dirty="0"/>
              <a:t>Modification for SPS</a:t>
            </a:r>
          </a:p>
          <a:p>
            <a:pPr lvl="2"/>
            <a:r>
              <a:rPr lang="en-US" sz="1000" dirty="0"/>
              <a:t>New rule in the Sequence Manager to check the SPS  USER mapping in LSA</a:t>
            </a:r>
          </a:p>
          <a:p>
            <a:endParaRPr lang="en-US" sz="1800" dirty="0"/>
          </a:p>
        </p:txBody>
      </p:sp>
      <p:sp>
        <p:nvSpPr>
          <p:cNvPr id="4" name="Date Placeholder 3"/>
          <p:cNvSpPr>
            <a:spLocks noGrp="1"/>
          </p:cNvSpPr>
          <p:nvPr>
            <p:ph type="dt" sz="half" idx="10"/>
          </p:nvPr>
        </p:nvSpPr>
        <p:spPr/>
        <p:txBody>
          <a:bodyPr/>
          <a:lstStyle/>
          <a:p>
            <a:r>
              <a:rPr lang="en-US" smtClean="0"/>
              <a:t>8 Nov 11</a:t>
            </a:r>
            <a:endParaRPr lang="en-US"/>
          </a:p>
        </p:txBody>
      </p:sp>
      <p:sp>
        <p:nvSpPr>
          <p:cNvPr id="5" name="Footer Placeholder 4"/>
          <p:cNvSpPr>
            <a:spLocks noGrp="1"/>
          </p:cNvSpPr>
          <p:nvPr>
            <p:ph type="ftr" sz="quarter" idx="11"/>
          </p:nvPr>
        </p:nvSpPr>
        <p:spPr/>
        <p:txBody>
          <a:bodyPr/>
          <a:lstStyle/>
          <a:p>
            <a:r>
              <a:rPr lang="en-US" dirty="0" err="1" smtClean="0"/>
              <a:t>P.Charrue</a:t>
            </a:r>
            <a:r>
              <a:rPr lang="en-US" dirty="0" smtClean="0"/>
              <a:t> - BE/CO - LBOC</a:t>
            </a:r>
            <a:endParaRPr lang="en-US" dirty="0"/>
          </a:p>
        </p:txBody>
      </p:sp>
      <p:sp>
        <p:nvSpPr>
          <p:cNvPr id="6" name="Slide Number Placeholder 5"/>
          <p:cNvSpPr>
            <a:spLocks noGrp="1"/>
          </p:cNvSpPr>
          <p:nvPr>
            <p:ph type="sldNum" sz="quarter" idx="12"/>
          </p:nvPr>
        </p:nvSpPr>
        <p:spPr/>
        <p:txBody>
          <a:bodyPr/>
          <a:lstStyle/>
          <a:p>
            <a:fld id="{C3E8DF8E-79E8-0041-AD45-76B9697FBBAB}" type="slidenum">
              <a:rPr lang="en-US" smtClean="0"/>
              <a:t>4</a:t>
            </a:fld>
            <a:endParaRPr lang="en-US" dirty="0"/>
          </a:p>
        </p:txBody>
      </p:sp>
    </p:spTree>
    <p:extLst>
      <p:ext uri="{BB962C8B-B14F-4D97-AF65-F5344CB8AC3E}">
        <p14:creationId xmlns:p14="http://schemas.microsoft.com/office/powerpoint/2010/main" val="3917811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306</TotalTime>
  <Words>753</Words>
  <Application>Microsoft Macintosh PowerPoint</Application>
  <PresentationFormat>On-screen Show (4:3)</PresentationFormat>
  <Paragraphs>53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BE-CO work for the TS</vt:lpstr>
      <vt:lpstr>BE/CO work (1/3)</vt:lpstr>
      <vt:lpstr>BE/CO work (2/3)</vt:lpstr>
      <vt:lpstr>BE/CO work (3/3)</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 work for the TS</dc:title>
  <dc:creator>Pierre Charrue</dc:creator>
  <cp:lastModifiedBy>Pierre Charrue</cp:lastModifiedBy>
  <cp:revision>11</cp:revision>
  <dcterms:created xsi:type="dcterms:W3CDTF">2011-08-23T13:20:04Z</dcterms:created>
  <dcterms:modified xsi:type="dcterms:W3CDTF">2011-11-08T15:58:00Z</dcterms:modified>
</cp:coreProperties>
</file>