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27C-F518-4D41-A963-99547089D430}" type="datetimeFigureOut">
              <a:rPr lang="fr-FR" smtClean="0"/>
              <a:t>11/04/2011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8AA-09D4-44F7-AFE2-B343DC4C497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27C-F518-4D41-A963-99547089D430}" type="datetimeFigureOut">
              <a:rPr lang="fr-FR" smtClean="0"/>
              <a:t>11/04/2011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8AA-09D4-44F7-AFE2-B343DC4C497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27C-F518-4D41-A963-99547089D430}" type="datetimeFigureOut">
              <a:rPr lang="fr-FR" smtClean="0"/>
              <a:t>11/04/2011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8AA-09D4-44F7-AFE2-B343DC4C497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27C-F518-4D41-A963-99547089D430}" type="datetimeFigureOut">
              <a:rPr lang="fr-FR" smtClean="0"/>
              <a:t>11/04/2011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8AA-09D4-44F7-AFE2-B343DC4C497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27C-F518-4D41-A963-99547089D430}" type="datetimeFigureOut">
              <a:rPr lang="fr-FR" smtClean="0"/>
              <a:t>11/04/2011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8AA-09D4-44F7-AFE2-B343DC4C497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27C-F518-4D41-A963-99547089D430}" type="datetimeFigureOut">
              <a:rPr lang="fr-FR" smtClean="0"/>
              <a:t>11/04/2011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8AA-09D4-44F7-AFE2-B343DC4C497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27C-F518-4D41-A963-99547089D430}" type="datetimeFigureOut">
              <a:rPr lang="fr-FR" smtClean="0"/>
              <a:t>11/04/2011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8AA-09D4-44F7-AFE2-B343DC4C497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27C-F518-4D41-A963-99547089D430}" type="datetimeFigureOut">
              <a:rPr lang="fr-FR" smtClean="0"/>
              <a:t>11/04/2011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8AA-09D4-44F7-AFE2-B343DC4C497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27C-F518-4D41-A963-99547089D430}" type="datetimeFigureOut">
              <a:rPr lang="fr-FR" smtClean="0"/>
              <a:t>11/04/2011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8AA-09D4-44F7-AFE2-B343DC4C497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27C-F518-4D41-A963-99547089D430}" type="datetimeFigureOut">
              <a:rPr lang="fr-FR" smtClean="0"/>
              <a:t>11/04/2011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8AA-09D4-44F7-AFE2-B343DC4C497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C427C-F518-4D41-A963-99547089D430}" type="datetimeFigureOut">
              <a:rPr lang="fr-FR" smtClean="0"/>
              <a:t>11/04/2011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A8AA-09D4-44F7-AFE2-B343DC4C497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C427C-F518-4D41-A963-99547089D430}" type="datetimeFigureOut">
              <a:rPr lang="fr-FR" smtClean="0"/>
              <a:t>11/04/2011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6A8AA-09D4-44F7-AFE2-B343DC4C4979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LHC Scrubbing Run April 2011:</a:t>
            </a:r>
            <a:br>
              <a:rPr lang="en-US" dirty="0" smtClean="0"/>
            </a:br>
            <a:r>
              <a:rPr lang="en-US" dirty="0" smtClean="0"/>
              <a:t>Cryogenic Observations in the Arcs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Tavian</a:t>
            </a:r>
          </a:p>
          <a:p>
            <a:r>
              <a:rPr lang="en-US" dirty="0" smtClean="0"/>
              <a:t>12 April 2011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screen calibration tests for the 2011 LHC scrubbing run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7596336" y="6608385"/>
            <a:ext cx="1571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TE-CRG/LT 04.04.2011</a:t>
            </a:r>
            <a:endParaRPr lang="fr-FR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345" y="1548512"/>
            <a:ext cx="6709023" cy="512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run 6 Apr’11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251875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11760" y="1772816"/>
            <a:ext cx="3016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1556792"/>
            <a:ext cx="3016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run 7 Apr’11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51875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75856" y="1556792"/>
            <a:ext cx="3016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1484784"/>
            <a:ext cx="3016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run 9 Apr’11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251875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355976" y="1628800"/>
            <a:ext cx="3016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run 10 Apr’11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251875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60032" y="1484784"/>
            <a:ext cx="3016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1556792"/>
            <a:ext cx="3016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run 11 Apr’11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251875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99992" y="1556792"/>
            <a:ext cx="3016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E-cloud activity in cold arcs</a:t>
            </a:r>
            <a:endParaRPr lang="fr-F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763284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2695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Run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intensity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# bunches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E-cloud peak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[10</a:t>
                      </a:r>
                      <a:r>
                        <a:rPr lang="en-US" b="1" baseline="3000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p]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[-]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mW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/m per aperture]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4.4-3.5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372-300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5.0-4.1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408-336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visible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visible</a:t>
                      </a:r>
                      <a:endParaRPr lang="fr-F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visible</a:t>
                      </a:r>
                      <a:endParaRPr lang="fr-FR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108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LHC Scrubbing Run April 2011: Cryogenic Observations in the Arcs</vt:lpstr>
      <vt:lpstr>Beam screen calibration tests for the 2011 LHC scrubbing run</vt:lpstr>
      <vt:lpstr>Scrubbing run 6 Apr’11</vt:lpstr>
      <vt:lpstr>Scrubbing run 7 Apr’11</vt:lpstr>
      <vt:lpstr>Scrubbing run 9 Apr’11</vt:lpstr>
      <vt:lpstr>Scrubbing run 10 Apr’11</vt:lpstr>
      <vt:lpstr>Scrubbing run 11 Apr’11</vt:lpstr>
      <vt:lpstr>E-cloud activity in cold arcs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tavian</dc:creator>
  <cp:lastModifiedBy>tavian</cp:lastModifiedBy>
  <cp:revision>5</cp:revision>
  <dcterms:created xsi:type="dcterms:W3CDTF">2011-04-11T14:09:28Z</dcterms:created>
  <dcterms:modified xsi:type="dcterms:W3CDTF">2011-04-11T15:16:32Z</dcterms:modified>
</cp:coreProperties>
</file>