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5"/>
  </p:notesMasterIdLst>
  <p:handoutMasterIdLst>
    <p:handoutMasterId r:id="rId16"/>
  </p:handoutMasterIdLst>
  <p:sldIdLst>
    <p:sldId id="495" r:id="rId2"/>
    <p:sldId id="520" r:id="rId3"/>
    <p:sldId id="521" r:id="rId4"/>
    <p:sldId id="510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18" r:id="rId13"/>
    <p:sldId id="519" r:id="rId14"/>
  </p:sldIdLst>
  <p:sldSz cx="12192000" cy="6858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0690A90-B23C-4157-A55A-53281D473C7B}">
          <p14:sldIdLst>
            <p14:sldId id="495"/>
            <p14:sldId id="520"/>
            <p14:sldId id="521"/>
            <p14:sldId id="510"/>
            <p14:sldId id="511"/>
            <p14:sldId id="512"/>
            <p14:sldId id="513"/>
            <p14:sldId id="514"/>
            <p14:sldId id="515"/>
            <p14:sldId id="516"/>
            <p14:sldId id="517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7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g Wenninger" initials="JW" lastIdx="2" clrIdx="0">
    <p:extLst>
      <p:ext uri="{19B8F6BF-5375-455C-9EA6-DF929625EA0E}">
        <p15:presenceInfo xmlns:p15="http://schemas.microsoft.com/office/powerpoint/2012/main" userId="S-1-5-21-1526224874-1540688658-1361462980-209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99"/>
    <a:srgbClr val="FF9900"/>
    <a:srgbClr val="FFFFCC"/>
    <a:srgbClr val="FF5050"/>
    <a:srgbClr val="CCFF66"/>
    <a:srgbClr val="FFC9C9"/>
    <a:srgbClr val="0055A1"/>
    <a:srgbClr val="80A9D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1172" autoAdjust="0"/>
  </p:normalViewPr>
  <p:slideViewPr>
    <p:cSldViewPr>
      <p:cViewPr varScale="1">
        <p:scale>
          <a:sx n="75" d="100"/>
          <a:sy n="75" d="100"/>
        </p:scale>
        <p:origin x="78" y="360"/>
      </p:cViewPr>
      <p:guideLst>
        <p:guide orient="horz" pos="187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53B803-2839-495D-880D-A1F139E80B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27735AD-8418-4C4C-B1E1-59F31EE2646F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Closed orbit &amp; capture</a:t>
          </a:r>
          <a:endParaRPr lang="en-US" sz="1050" b="1" dirty="0">
            <a:solidFill>
              <a:schemeClr val="tx1"/>
            </a:solidFill>
          </a:endParaRPr>
        </a:p>
      </dgm:t>
    </dgm:pt>
    <dgm:pt modelId="{38733501-5172-40DE-9968-72EDBBE4D02E}" type="parTrans" cxnId="{8748310E-B211-4560-9B7D-90D048D76B1D}">
      <dgm:prSet/>
      <dgm:spPr/>
      <dgm:t>
        <a:bodyPr/>
        <a:lstStyle/>
        <a:p>
          <a:endParaRPr lang="en-US"/>
        </a:p>
      </dgm:t>
    </dgm:pt>
    <dgm:pt modelId="{41B2269F-580B-450A-81D5-08E930970C71}" type="sibTrans" cxnId="{8748310E-B211-4560-9B7D-90D048D76B1D}">
      <dgm:prSet/>
      <dgm:spPr/>
      <dgm:t>
        <a:bodyPr/>
        <a:lstStyle/>
        <a:p>
          <a:endParaRPr lang="en-US"/>
        </a:p>
      </dgm:t>
    </dgm:pt>
    <dgm:pt modelId="{64BCF16F-2DAA-4101-8D58-28197DAF820E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Ref orbit probe</a:t>
          </a:r>
          <a:endParaRPr lang="en-US" sz="1050" b="1" dirty="0">
            <a:solidFill>
              <a:schemeClr val="tx1"/>
            </a:solidFill>
          </a:endParaRPr>
        </a:p>
      </dgm:t>
    </dgm:pt>
    <dgm:pt modelId="{CA91CCFC-C7A9-46E1-945E-5A5116C76073}" type="parTrans" cxnId="{02920B4F-A94A-4A60-9095-25552E3BE9C5}">
      <dgm:prSet/>
      <dgm:spPr/>
      <dgm:t>
        <a:bodyPr/>
        <a:lstStyle/>
        <a:p>
          <a:endParaRPr lang="en-US"/>
        </a:p>
      </dgm:t>
    </dgm:pt>
    <dgm:pt modelId="{A45A6800-FBC4-4277-B67B-8B346203A975}" type="sibTrans" cxnId="{02920B4F-A94A-4A60-9095-25552E3BE9C5}">
      <dgm:prSet/>
      <dgm:spPr/>
      <dgm:t>
        <a:bodyPr/>
        <a:lstStyle/>
        <a:p>
          <a:endParaRPr lang="en-US"/>
        </a:p>
      </dgm:t>
    </dgm:pt>
    <dgm:pt modelId="{7AE17589-6438-4F40-927B-8B66AE9F00E7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sz="1050" b="1" dirty="0" smtClean="0"/>
            <a:t>Coarse collimator</a:t>
          </a:r>
          <a:endParaRPr lang="en-US" sz="1050" b="1" dirty="0"/>
        </a:p>
      </dgm:t>
    </dgm:pt>
    <dgm:pt modelId="{92C39B85-23A0-4E50-AE46-52508B767BB8}" type="parTrans" cxnId="{61BE7F2F-6376-40D4-836D-DF54032EFCDF}">
      <dgm:prSet/>
      <dgm:spPr/>
      <dgm:t>
        <a:bodyPr/>
        <a:lstStyle/>
        <a:p>
          <a:endParaRPr lang="en-US"/>
        </a:p>
      </dgm:t>
    </dgm:pt>
    <dgm:pt modelId="{1A971F89-D3A1-417D-86D6-079C6468A390}" type="sibTrans" cxnId="{61BE7F2F-6376-40D4-836D-DF54032EFCDF}">
      <dgm:prSet/>
      <dgm:spPr/>
      <dgm:t>
        <a:bodyPr/>
        <a:lstStyle/>
        <a:p>
          <a:endParaRPr lang="en-US"/>
        </a:p>
      </dgm:t>
    </dgm:pt>
    <dgm:pt modelId="{F660C640-AFAF-45EB-922A-28B6F7E87ECD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sz="1050" b="1" dirty="0" smtClean="0"/>
            <a:t>Aperture </a:t>
          </a:r>
          <a:r>
            <a:rPr lang="en-US" sz="1050" b="1" dirty="0" err="1" smtClean="0"/>
            <a:t>inj</a:t>
          </a:r>
          <a:r>
            <a:rPr lang="en-US" sz="1050" b="1" dirty="0" smtClean="0"/>
            <a:t> &amp; dump region</a:t>
          </a:r>
          <a:endParaRPr lang="en-US" sz="1050" b="1" dirty="0"/>
        </a:p>
      </dgm:t>
    </dgm:pt>
    <dgm:pt modelId="{870FBBD3-0200-44D6-9854-29908E8492CB}" type="parTrans" cxnId="{4A989548-5422-41F9-A047-1246FA854A3E}">
      <dgm:prSet/>
      <dgm:spPr/>
      <dgm:t>
        <a:bodyPr/>
        <a:lstStyle/>
        <a:p>
          <a:endParaRPr lang="en-US"/>
        </a:p>
      </dgm:t>
    </dgm:pt>
    <dgm:pt modelId="{6ACA579D-F395-49DF-80FF-F201C8E68778}" type="sibTrans" cxnId="{4A989548-5422-41F9-A047-1246FA854A3E}">
      <dgm:prSet/>
      <dgm:spPr/>
      <dgm:t>
        <a:bodyPr/>
        <a:lstStyle/>
        <a:p>
          <a:endParaRPr lang="en-US"/>
        </a:p>
      </dgm:t>
    </dgm:pt>
    <dgm:pt modelId="{D1889786-E2CD-4216-A7A1-136D99663087}">
      <dgm:prSet phldrT="[Tex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Nominal bunch injection</a:t>
          </a:r>
          <a:endParaRPr lang="en-US" sz="1050" b="1" dirty="0">
            <a:solidFill>
              <a:schemeClr val="tx1"/>
            </a:solidFill>
          </a:endParaRPr>
        </a:p>
      </dgm:t>
    </dgm:pt>
    <dgm:pt modelId="{BECC3D1D-41E1-4A87-A047-AB218A6FE7E6}" type="parTrans" cxnId="{390504E5-DDD8-4A8A-B02A-64792B15CA70}">
      <dgm:prSet/>
      <dgm:spPr/>
      <dgm:t>
        <a:bodyPr/>
        <a:lstStyle/>
        <a:p>
          <a:endParaRPr lang="en-US"/>
        </a:p>
      </dgm:t>
    </dgm:pt>
    <dgm:pt modelId="{4CDA2AA5-68C1-4DF2-87FA-302E4A34EB4E}" type="sibTrans" cxnId="{390504E5-DDD8-4A8A-B02A-64792B15CA70}">
      <dgm:prSet/>
      <dgm:spPr/>
      <dgm:t>
        <a:bodyPr/>
        <a:lstStyle/>
        <a:p>
          <a:endParaRPr lang="en-US"/>
        </a:p>
      </dgm:t>
    </dgm:pt>
    <dgm:pt modelId="{919AC48D-9A2D-49CC-9A09-ED0841939109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Flat reference orbit</a:t>
          </a:r>
          <a:endParaRPr lang="en-US" sz="1050" b="1" dirty="0">
            <a:solidFill>
              <a:schemeClr val="tx1"/>
            </a:solidFill>
          </a:endParaRPr>
        </a:p>
      </dgm:t>
    </dgm:pt>
    <dgm:pt modelId="{BF4553D5-E04F-446C-9377-E14551C51FDB}" type="parTrans" cxnId="{AC6FEB34-073A-4543-A83E-0ABF3E355AD3}">
      <dgm:prSet/>
      <dgm:spPr/>
      <dgm:t>
        <a:bodyPr/>
        <a:lstStyle/>
        <a:p>
          <a:endParaRPr lang="en-US"/>
        </a:p>
      </dgm:t>
    </dgm:pt>
    <dgm:pt modelId="{5F7E2654-32E1-4CC6-AF32-E27859BF5EF1}" type="sibTrans" cxnId="{AC6FEB34-073A-4543-A83E-0ABF3E355AD3}">
      <dgm:prSet/>
      <dgm:spPr/>
      <dgm:t>
        <a:bodyPr/>
        <a:lstStyle/>
        <a:p>
          <a:endParaRPr lang="en-US"/>
        </a:p>
      </dgm:t>
    </dgm:pt>
    <dgm:pt modelId="{83FAD049-578E-4904-8BEE-7FA515D6C7C2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Orbit with bumps and spectrometers</a:t>
          </a:r>
          <a:endParaRPr lang="en-US" sz="1050" b="1" dirty="0">
            <a:solidFill>
              <a:schemeClr val="tx1"/>
            </a:solidFill>
          </a:endParaRPr>
        </a:p>
      </dgm:t>
    </dgm:pt>
    <dgm:pt modelId="{53AE3B31-E828-4B90-9FCA-206977BD471B}" type="parTrans" cxnId="{C119A2C1-B32E-453B-866C-E919491372A3}">
      <dgm:prSet/>
      <dgm:spPr/>
      <dgm:t>
        <a:bodyPr/>
        <a:lstStyle/>
        <a:p>
          <a:endParaRPr lang="en-US"/>
        </a:p>
      </dgm:t>
    </dgm:pt>
    <dgm:pt modelId="{036C8097-F168-40DE-8119-BCE6EC46AA8B}" type="sibTrans" cxnId="{C119A2C1-B32E-453B-866C-E919491372A3}">
      <dgm:prSet/>
      <dgm:spPr/>
      <dgm:t>
        <a:bodyPr/>
        <a:lstStyle/>
        <a:p>
          <a:endParaRPr lang="en-US"/>
        </a:p>
      </dgm:t>
    </dgm:pt>
    <dgm:pt modelId="{E00ED216-9103-423D-8014-953F1A666402}" type="pres">
      <dgm:prSet presAssocID="{4453B803-2839-495D-880D-A1F139E80B6E}" presName="Name0" presStyleCnt="0">
        <dgm:presLayoutVars>
          <dgm:dir/>
          <dgm:animLvl val="lvl"/>
          <dgm:resizeHandles val="exact"/>
        </dgm:presLayoutVars>
      </dgm:prSet>
      <dgm:spPr/>
    </dgm:pt>
    <dgm:pt modelId="{02DF66F9-636A-45E8-A784-36982AC73157}" type="pres">
      <dgm:prSet presAssocID="{C27735AD-8418-4C4C-B1E1-59F31EE2646F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4E579-B061-4799-8CB5-D97E7568B784}" type="pres">
      <dgm:prSet presAssocID="{41B2269F-580B-450A-81D5-08E930970C71}" presName="parTxOnlySpace" presStyleCnt="0"/>
      <dgm:spPr/>
    </dgm:pt>
    <dgm:pt modelId="{741C3417-2408-47C9-A783-FDC361B2CCE8}" type="pres">
      <dgm:prSet presAssocID="{64BCF16F-2DAA-4101-8D58-28197DAF820E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8C57D857-1290-4B32-8ED7-630F127AE3AD}" type="pres">
      <dgm:prSet presAssocID="{A45A6800-FBC4-4277-B67B-8B346203A975}" presName="parTxOnlySpace" presStyleCnt="0"/>
      <dgm:spPr/>
    </dgm:pt>
    <dgm:pt modelId="{5937DB36-62A9-42E4-AC38-CF3DC9069E5B}" type="pres">
      <dgm:prSet presAssocID="{7AE17589-6438-4F40-927B-8B66AE9F00E7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108A9D2B-83BB-40EC-8742-1B43705BD976}" type="pres">
      <dgm:prSet presAssocID="{1A971F89-D3A1-417D-86D6-079C6468A390}" presName="parTxOnlySpace" presStyleCnt="0"/>
      <dgm:spPr/>
    </dgm:pt>
    <dgm:pt modelId="{D7B7E0E5-A072-424F-83FB-5189B9169137}" type="pres">
      <dgm:prSet presAssocID="{F660C640-AFAF-45EB-922A-28B6F7E87ECD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FCCA9-82AF-4895-AF6D-170091B1A525}" type="pres">
      <dgm:prSet presAssocID="{6ACA579D-F395-49DF-80FF-F201C8E68778}" presName="parTxOnlySpace" presStyleCnt="0"/>
      <dgm:spPr/>
    </dgm:pt>
    <dgm:pt modelId="{DF48E389-FE86-4508-8027-AFC2AE55A4A1}" type="pres">
      <dgm:prSet presAssocID="{D1889786-E2CD-4216-A7A1-136D99663087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578CA-5A15-431B-A545-47713B1E82B8}" type="pres">
      <dgm:prSet presAssocID="{4CDA2AA5-68C1-4DF2-87FA-302E4A34EB4E}" presName="parTxOnlySpace" presStyleCnt="0"/>
      <dgm:spPr/>
    </dgm:pt>
    <dgm:pt modelId="{F6A7C451-7BB0-4E5F-96D9-318C62660D4E}" type="pres">
      <dgm:prSet presAssocID="{919AC48D-9A2D-49CC-9A09-ED0841939109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222DE-6741-4CEA-8313-CACCBA02BD4A}" type="pres">
      <dgm:prSet presAssocID="{5F7E2654-32E1-4CC6-AF32-E27859BF5EF1}" presName="parTxOnlySpace" presStyleCnt="0"/>
      <dgm:spPr/>
    </dgm:pt>
    <dgm:pt modelId="{67690C8D-8BF8-4692-A10D-126422125113}" type="pres">
      <dgm:prSet presAssocID="{83FAD049-578E-4904-8BEE-7FA515D6C7C2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0504E5-DDD8-4A8A-B02A-64792B15CA70}" srcId="{4453B803-2839-495D-880D-A1F139E80B6E}" destId="{D1889786-E2CD-4216-A7A1-136D99663087}" srcOrd="4" destOrd="0" parTransId="{BECC3D1D-41E1-4A87-A047-AB218A6FE7E6}" sibTransId="{4CDA2AA5-68C1-4DF2-87FA-302E4A34EB4E}"/>
    <dgm:cxn modelId="{BD347EB9-D584-4EB7-B4E5-B645E88DCEBD}" type="presOf" srcId="{4453B803-2839-495D-880D-A1F139E80B6E}" destId="{E00ED216-9103-423D-8014-953F1A666402}" srcOrd="0" destOrd="0" presId="urn:microsoft.com/office/officeart/2005/8/layout/chevron1"/>
    <dgm:cxn modelId="{4A989548-5422-41F9-A047-1246FA854A3E}" srcId="{4453B803-2839-495D-880D-A1F139E80B6E}" destId="{F660C640-AFAF-45EB-922A-28B6F7E87ECD}" srcOrd="3" destOrd="0" parTransId="{870FBBD3-0200-44D6-9854-29908E8492CB}" sibTransId="{6ACA579D-F395-49DF-80FF-F201C8E68778}"/>
    <dgm:cxn modelId="{C119A2C1-B32E-453B-866C-E919491372A3}" srcId="{4453B803-2839-495D-880D-A1F139E80B6E}" destId="{83FAD049-578E-4904-8BEE-7FA515D6C7C2}" srcOrd="6" destOrd="0" parTransId="{53AE3B31-E828-4B90-9FCA-206977BD471B}" sibTransId="{036C8097-F168-40DE-8119-BCE6EC46AA8B}"/>
    <dgm:cxn modelId="{F2CED32F-40C0-4885-B42D-7FCBFA0A3968}" type="presOf" srcId="{83FAD049-578E-4904-8BEE-7FA515D6C7C2}" destId="{67690C8D-8BF8-4692-A10D-126422125113}" srcOrd="0" destOrd="0" presId="urn:microsoft.com/office/officeart/2005/8/layout/chevron1"/>
    <dgm:cxn modelId="{02920B4F-A94A-4A60-9095-25552E3BE9C5}" srcId="{4453B803-2839-495D-880D-A1F139E80B6E}" destId="{64BCF16F-2DAA-4101-8D58-28197DAF820E}" srcOrd="1" destOrd="0" parTransId="{CA91CCFC-C7A9-46E1-945E-5A5116C76073}" sibTransId="{A45A6800-FBC4-4277-B67B-8B346203A975}"/>
    <dgm:cxn modelId="{AC6FEB34-073A-4543-A83E-0ABF3E355AD3}" srcId="{4453B803-2839-495D-880D-A1F139E80B6E}" destId="{919AC48D-9A2D-49CC-9A09-ED0841939109}" srcOrd="5" destOrd="0" parTransId="{BF4553D5-E04F-446C-9377-E14551C51FDB}" sibTransId="{5F7E2654-32E1-4CC6-AF32-E27859BF5EF1}"/>
    <dgm:cxn modelId="{8748310E-B211-4560-9B7D-90D048D76B1D}" srcId="{4453B803-2839-495D-880D-A1F139E80B6E}" destId="{C27735AD-8418-4C4C-B1E1-59F31EE2646F}" srcOrd="0" destOrd="0" parTransId="{38733501-5172-40DE-9968-72EDBBE4D02E}" sibTransId="{41B2269F-580B-450A-81D5-08E930970C71}"/>
    <dgm:cxn modelId="{B8A179EE-E69F-4699-997E-D670ABC06865}" type="presOf" srcId="{C27735AD-8418-4C4C-B1E1-59F31EE2646F}" destId="{02DF66F9-636A-45E8-A784-36982AC73157}" srcOrd="0" destOrd="0" presId="urn:microsoft.com/office/officeart/2005/8/layout/chevron1"/>
    <dgm:cxn modelId="{98344A6E-C7DF-45AE-87AD-FD590D52E1F7}" type="presOf" srcId="{F660C640-AFAF-45EB-922A-28B6F7E87ECD}" destId="{D7B7E0E5-A072-424F-83FB-5189B9169137}" srcOrd="0" destOrd="0" presId="urn:microsoft.com/office/officeart/2005/8/layout/chevron1"/>
    <dgm:cxn modelId="{84FF06CF-C6F6-4F37-A977-719B44F3BEA1}" type="presOf" srcId="{7AE17589-6438-4F40-927B-8B66AE9F00E7}" destId="{5937DB36-62A9-42E4-AC38-CF3DC9069E5B}" srcOrd="0" destOrd="0" presId="urn:microsoft.com/office/officeart/2005/8/layout/chevron1"/>
    <dgm:cxn modelId="{61BE7F2F-6376-40D4-836D-DF54032EFCDF}" srcId="{4453B803-2839-495D-880D-A1F139E80B6E}" destId="{7AE17589-6438-4F40-927B-8B66AE9F00E7}" srcOrd="2" destOrd="0" parTransId="{92C39B85-23A0-4E50-AE46-52508B767BB8}" sibTransId="{1A971F89-D3A1-417D-86D6-079C6468A390}"/>
    <dgm:cxn modelId="{2144CAD9-BC81-458D-8106-A13D667FAEE4}" type="presOf" srcId="{D1889786-E2CD-4216-A7A1-136D99663087}" destId="{DF48E389-FE86-4508-8027-AFC2AE55A4A1}" srcOrd="0" destOrd="0" presId="urn:microsoft.com/office/officeart/2005/8/layout/chevron1"/>
    <dgm:cxn modelId="{B519ECB4-4560-49FD-8759-6512DA4C211B}" type="presOf" srcId="{64BCF16F-2DAA-4101-8D58-28197DAF820E}" destId="{741C3417-2408-47C9-A783-FDC361B2CCE8}" srcOrd="0" destOrd="0" presId="urn:microsoft.com/office/officeart/2005/8/layout/chevron1"/>
    <dgm:cxn modelId="{3CF3FBDE-D9CE-4F4A-8460-4679A5ACE1DF}" type="presOf" srcId="{919AC48D-9A2D-49CC-9A09-ED0841939109}" destId="{F6A7C451-7BB0-4E5F-96D9-318C62660D4E}" srcOrd="0" destOrd="0" presId="urn:microsoft.com/office/officeart/2005/8/layout/chevron1"/>
    <dgm:cxn modelId="{4FA470EC-D9ED-4A61-A23E-C51DD2AD293B}" type="presParOf" srcId="{E00ED216-9103-423D-8014-953F1A666402}" destId="{02DF66F9-636A-45E8-A784-36982AC73157}" srcOrd="0" destOrd="0" presId="urn:microsoft.com/office/officeart/2005/8/layout/chevron1"/>
    <dgm:cxn modelId="{BBE3AB49-BCC4-4C1A-9807-86EC541BAFB8}" type="presParOf" srcId="{E00ED216-9103-423D-8014-953F1A666402}" destId="{2D24E579-B061-4799-8CB5-D97E7568B784}" srcOrd="1" destOrd="0" presId="urn:microsoft.com/office/officeart/2005/8/layout/chevron1"/>
    <dgm:cxn modelId="{7505C658-E704-48B7-AD1C-8226CF342BD5}" type="presParOf" srcId="{E00ED216-9103-423D-8014-953F1A666402}" destId="{741C3417-2408-47C9-A783-FDC361B2CCE8}" srcOrd="2" destOrd="0" presId="urn:microsoft.com/office/officeart/2005/8/layout/chevron1"/>
    <dgm:cxn modelId="{C90AA71D-BAA6-45DE-B806-4E85850E5C60}" type="presParOf" srcId="{E00ED216-9103-423D-8014-953F1A666402}" destId="{8C57D857-1290-4B32-8ED7-630F127AE3AD}" srcOrd="3" destOrd="0" presId="urn:microsoft.com/office/officeart/2005/8/layout/chevron1"/>
    <dgm:cxn modelId="{F2F3CA72-9E31-44E3-9F62-C8826B2D4174}" type="presParOf" srcId="{E00ED216-9103-423D-8014-953F1A666402}" destId="{5937DB36-62A9-42E4-AC38-CF3DC9069E5B}" srcOrd="4" destOrd="0" presId="urn:microsoft.com/office/officeart/2005/8/layout/chevron1"/>
    <dgm:cxn modelId="{7BA1642E-4DF3-4D7C-BBDB-9B562B3DAC55}" type="presParOf" srcId="{E00ED216-9103-423D-8014-953F1A666402}" destId="{108A9D2B-83BB-40EC-8742-1B43705BD976}" srcOrd="5" destOrd="0" presId="urn:microsoft.com/office/officeart/2005/8/layout/chevron1"/>
    <dgm:cxn modelId="{46C00AC8-C81C-4AD2-BE67-8483F5ED8ECA}" type="presParOf" srcId="{E00ED216-9103-423D-8014-953F1A666402}" destId="{D7B7E0E5-A072-424F-83FB-5189B9169137}" srcOrd="6" destOrd="0" presId="urn:microsoft.com/office/officeart/2005/8/layout/chevron1"/>
    <dgm:cxn modelId="{085BD27C-3785-4B9D-88DB-8AD1668E67D9}" type="presParOf" srcId="{E00ED216-9103-423D-8014-953F1A666402}" destId="{050FCCA9-82AF-4895-AF6D-170091B1A525}" srcOrd="7" destOrd="0" presId="urn:microsoft.com/office/officeart/2005/8/layout/chevron1"/>
    <dgm:cxn modelId="{D3CB253C-4CE0-4C33-B544-DCE2E280F571}" type="presParOf" srcId="{E00ED216-9103-423D-8014-953F1A666402}" destId="{DF48E389-FE86-4508-8027-AFC2AE55A4A1}" srcOrd="8" destOrd="0" presId="urn:microsoft.com/office/officeart/2005/8/layout/chevron1"/>
    <dgm:cxn modelId="{676B366B-17E6-4572-9E45-328E20D92B0E}" type="presParOf" srcId="{E00ED216-9103-423D-8014-953F1A666402}" destId="{02F578CA-5A15-431B-A545-47713B1E82B8}" srcOrd="9" destOrd="0" presId="urn:microsoft.com/office/officeart/2005/8/layout/chevron1"/>
    <dgm:cxn modelId="{724312D6-5C0F-4D87-AAB6-96C1B350C14F}" type="presParOf" srcId="{E00ED216-9103-423D-8014-953F1A666402}" destId="{F6A7C451-7BB0-4E5F-96D9-318C62660D4E}" srcOrd="10" destOrd="0" presId="urn:microsoft.com/office/officeart/2005/8/layout/chevron1"/>
    <dgm:cxn modelId="{549DC4A8-4CE8-44B6-A04A-4E4F1DC177E6}" type="presParOf" srcId="{E00ED216-9103-423D-8014-953F1A666402}" destId="{A56222DE-6741-4CEA-8313-CACCBA02BD4A}" srcOrd="11" destOrd="0" presId="urn:microsoft.com/office/officeart/2005/8/layout/chevron1"/>
    <dgm:cxn modelId="{3629B1DB-5415-4854-8E7D-4E0D4CAA4CE3}" type="presParOf" srcId="{E00ED216-9103-423D-8014-953F1A666402}" destId="{67690C8D-8BF8-4692-A10D-126422125113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B7E1962-25EC-4ED4-9105-871A80C0DD1F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E224455-C68C-447B-9EF7-0CCA8B54D88F}">
      <dgm:prSet custT="1"/>
      <dgm:spPr>
        <a:solidFill>
          <a:srgbClr val="80A9D0"/>
        </a:solidFill>
      </dgm:spPr>
      <dgm:t>
        <a:bodyPr/>
        <a:lstStyle/>
        <a:p>
          <a:pPr rtl="0"/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Week 1</a:t>
          </a:r>
          <a:endParaRPr lang="en-US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1872F3-E3BE-42CB-8185-E62184B92DFE}" type="parTrans" cxnId="{2D9FED5E-35BC-4605-B9A6-A632350740C5}">
      <dgm:prSet/>
      <dgm:spPr/>
      <dgm:t>
        <a:bodyPr/>
        <a:lstStyle/>
        <a:p>
          <a:endParaRPr lang="en-US" sz="18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6A36579-63D1-460E-92C7-B967A9B9A4D7}" type="sibTrans" cxnId="{2D9FED5E-35BC-4605-B9A6-A632350740C5}">
      <dgm:prSet/>
      <dgm:spPr/>
      <dgm:t>
        <a:bodyPr/>
        <a:lstStyle/>
        <a:p>
          <a:endParaRPr lang="en-US" sz="18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E44582B-3A41-4689-99BF-0346BDDCA0CB}">
      <dgm:prSet custT="1"/>
      <dgm:spPr>
        <a:solidFill>
          <a:srgbClr val="80A9D0"/>
        </a:solidFill>
      </dgm:spPr>
      <dgm:t>
        <a:bodyPr/>
        <a:lstStyle/>
        <a:p>
          <a:pPr rtl="0"/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Week 2</a:t>
          </a:r>
          <a:endParaRPr lang="en-US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989A6DB-9213-4C29-BC2C-E7B73873DAB2}" type="parTrans" cxnId="{F707CF01-6466-4B7C-941A-9D1E41C4B106}">
      <dgm:prSet/>
      <dgm:spPr/>
      <dgm:t>
        <a:bodyPr/>
        <a:lstStyle/>
        <a:p>
          <a:endParaRPr lang="en-US"/>
        </a:p>
      </dgm:t>
    </dgm:pt>
    <dgm:pt modelId="{A7377E5C-7F43-488C-89DE-48898B70510D}" type="sibTrans" cxnId="{F707CF01-6466-4B7C-941A-9D1E41C4B106}">
      <dgm:prSet/>
      <dgm:spPr/>
      <dgm:t>
        <a:bodyPr/>
        <a:lstStyle/>
        <a:p>
          <a:endParaRPr lang="en-US"/>
        </a:p>
      </dgm:t>
    </dgm:pt>
    <dgm:pt modelId="{E74D6553-9DB5-4CE7-9AC8-C1A650B83608}" type="pres">
      <dgm:prSet presAssocID="{4B7E1962-25EC-4ED4-9105-871A80C0DD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5A65A-A7A1-4CAD-B295-3FC46BB5EB1F}" type="pres">
      <dgm:prSet presAssocID="{8E224455-C68C-447B-9EF7-0CCA8B54D88F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846DD-B085-4A74-A668-49D057E885E6}" type="pres">
      <dgm:prSet presAssocID="{76A36579-63D1-460E-92C7-B967A9B9A4D7}" presName="parTxOnlySpace" presStyleCnt="0"/>
      <dgm:spPr/>
    </dgm:pt>
    <dgm:pt modelId="{04441849-016E-41B1-9D08-71930208D734}" type="pres">
      <dgm:prSet presAssocID="{3E44582B-3A41-4689-99BF-0346BDDCA0CB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8DC9C8-B1F3-4898-929C-BE1BFECD75BB}" type="presOf" srcId="{8E224455-C68C-447B-9EF7-0CCA8B54D88F}" destId="{7AD5A65A-A7A1-4CAD-B295-3FC46BB5EB1F}" srcOrd="0" destOrd="0" presId="urn:microsoft.com/office/officeart/2005/8/layout/chevron1"/>
    <dgm:cxn modelId="{FA707CF4-DA38-4399-99B7-9CC1DE870596}" type="presOf" srcId="{4B7E1962-25EC-4ED4-9105-871A80C0DD1F}" destId="{E74D6553-9DB5-4CE7-9AC8-C1A650B83608}" srcOrd="0" destOrd="0" presId="urn:microsoft.com/office/officeart/2005/8/layout/chevron1"/>
    <dgm:cxn modelId="{B5FD88BB-9646-48A3-BEDE-1989FB71E220}" type="presOf" srcId="{3E44582B-3A41-4689-99BF-0346BDDCA0CB}" destId="{04441849-016E-41B1-9D08-71930208D734}" srcOrd="0" destOrd="0" presId="urn:microsoft.com/office/officeart/2005/8/layout/chevron1"/>
    <dgm:cxn modelId="{F707CF01-6466-4B7C-941A-9D1E41C4B106}" srcId="{4B7E1962-25EC-4ED4-9105-871A80C0DD1F}" destId="{3E44582B-3A41-4689-99BF-0346BDDCA0CB}" srcOrd="1" destOrd="0" parTransId="{6989A6DB-9213-4C29-BC2C-E7B73873DAB2}" sibTransId="{A7377E5C-7F43-488C-89DE-48898B70510D}"/>
    <dgm:cxn modelId="{2D9FED5E-35BC-4605-B9A6-A632350740C5}" srcId="{4B7E1962-25EC-4ED4-9105-871A80C0DD1F}" destId="{8E224455-C68C-447B-9EF7-0CCA8B54D88F}" srcOrd="0" destOrd="0" parTransId="{E31872F3-E3BE-42CB-8185-E62184B92DFE}" sibTransId="{76A36579-63D1-460E-92C7-B967A9B9A4D7}"/>
    <dgm:cxn modelId="{C2F4E493-04DB-47E2-8099-A3B001249866}" type="presParOf" srcId="{E74D6553-9DB5-4CE7-9AC8-C1A650B83608}" destId="{7AD5A65A-A7A1-4CAD-B295-3FC46BB5EB1F}" srcOrd="0" destOrd="0" presId="urn:microsoft.com/office/officeart/2005/8/layout/chevron1"/>
    <dgm:cxn modelId="{282D646F-3250-4CD6-A86F-B7CA279B4E54}" type="presParOf" srcId="{E74D6553-9DB5-4CE7-9AC8-C1A650B83608}" destId="{0BC846DD-B085-4A74-A668-49D057E885E6}" srcOrd="1" destOrd="0" presId="urn:microsoft.com/office/officeart/2005/8/layout/chevron1"/>
    <dgm:cxn modelId="{42DC6280-89EC-4EF1-84CF-5C5E262E2D1D}" type="presParOf" srcId="{E74D6553-9DB5-4CE7-9AC8-C1A650B83608}" destId="{04441849-016E-41B1-9D08-71930208D734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B7E1962-25EC-4ED4-9105-871A80C0DD1F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E224455-C68C-447B-9EF7-0CCA8B54D88F}">
      <dgm:prSet custT="1"/>
      <dgm:spPr>
        <a:solidFill>
          <a:srgbClr val="80A9D0"/>
        </a:solidFill>
      </dgm:spPr>
      <dgm:t>
        <a:bodyPr/>
        <a:lstStyle/>
        <a:p>
          <a:pPr rtl="0"/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Week 3</a:t>
          </a:r>
          <a:endParaRPr lang="en-US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1872F3-E3BE-42CB-8185-E62184B92DFE}" type="parTrans" cxnId="{2D9FED5E-35BC-4605-B9A6-A632350740C5}">
      <dgm:prSet/>
      <dgm:spPr/>
      <dgm:t>
        <a:bodyPr/>
        <a:lstStyle/>
        <a:p>
          <a:endParaRPr lang="en-US" sz="18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6A36579-63D1-460E-92C7-B967A9B9A4D7}" type="sibTrans" cxnId="{2D9FED5E-35BC-4605-B9A6-A632350740C5}">
      <dgm:prSet/>
      <dgm:spPr/>
      <dgm:t>
        <a:bodyPr/>
        <a:lstStyle/>
        <a:p>
          <a:endParaRPr lang="en-US" sz="18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E44582B-3A41-4689-99BF-0346BDDCA0CB}">
      <dgm:prSet custT="1"/>
      <dgm:spPr>
        <a:solidFill>
          <a:srgbClr val="80A9D0"/>
        </a:solidFill>
      </dgm:spPr>
      <dgm:t>
        <a:bodyPr/>
        <a:lstStyle/>
        <a:p>
          <a:pPr rtl="0"/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Week 4</a:t>
          </a:r>
          <a:endParaRPr lang="en-US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989A6DB-9213-4C29-BC2C-E7B73873DAB2}" type="parTrans" cxnId="{F707CF01-6466-4B7C-941A-9D1E41C4B106}">
      <dgm:prSet/>
      <dgm:spPr/>
      <dgm:t>
        <a:bodyPr/>
        <a:lstStyle/>
        <a:p>
          <a:endParaRPr lang="en-US"/>
        </a:p>
      </dgm:t>
    </dgm:pt>
    <dgm:pt modelId="{A7377E5C-7F43-488C-89DE-48898B70510D}" type="sibTrans" cxnId="{F707CF01-6466-4B7C-941A-9D1E41C4B106}">
      <dgm:prSet/>
      <dgm:spPr/>
      <dgm:t>
        <a:bodyPr/>
        <a:lstStyle/>
        <a:p>
          <a:endParaRPr lang="en-US"/>
        </a:p>
      </dgm:t>
    </dgm:pt>
    <dgm:pt modelId="{E74D6553-9DB5-4CE7-9AC8-C1A650B83608}" type="pres">
      <dgm:prSet presAssocID="{4B7E1962-25EC-4ED4-9105-871A80C0DD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5A65A-A7A1-4CAD-B295-3FC46BB5EB1F}" type="pres">
      <dgm:prSet presAssocID="{8E224455-C68C-447B-9EF7-0CCA8B54D88F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846DD-B085-4A74-A668-49D057E885E6}" type="pres">
      <dgm:prSet presAssocID="{76A36579-63D1-460E-92C7-B967A9B9A4D7}" presName="parTxOnlySpace" presStyleCnt="0"/>
      <dgm:spPr/>
    </dgm:pt>
    <dgm:pt modelId="{04441849-016E-41B1-9D08-71930208D734}" type="pres">
      <dgm:prSet presAssocID="{3E44582B-3A41-4689-99BF-0346BDDCA0CB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8DC9C8-B1F3-4898-929C-BE1BFECD75BB}" type="presOf" srcId="{8E224455-C68C-447B-9EF7-0CCA8B54D88F}" destId="{7AD5A65A-A7A1-4CAD-B295-3FC46BB5EB1F}" srcOrd="0" destOrd="0" presId="urn:microsoft.com/office/officeart/2005/8/layout/chevron1"/>
    <dgm:cxn modelId="{FA707CF4-DA38-4399-99B7-9CC1DE870596}" type="presOf" srcId="{4B7E1962-25EC-4ED4-9105-871A80C0DD1F}" destId="{E74D6553-9DB5-4CE7-9AC8-C1A650B83608}" srcOrd="0" destOrd="0" presId="urn:microsoft.com/office/officeart/2005/8/layout/chevron1"/>
    <dgm:cxn modelId="{B5FD88BB-9646-48A3-BEDE-1989FB71E220}" type="presOf" srcId="{3E44582B-3A41-4689-99BF-0346BDDCA0CB}" destId="{04441849-016E-41B1-9D08-71930208D734}" srcOrd="0" destOrd="0" presId="urn:microsoft.com/office/officeart/2005/8/layout/chevron1"/>
    <dgm:cxn modelId="{F707CF01-6466-4B7C-941A-9D1E41C4B106}" srcId="{4B7E1962-25EC-4ED4-9105-871A80C0DD1F}" destId="{3E44582B-3A41-4689-99BF-0346BDDCA0CB}" srcOrd="1" destOrd="0" parTransId="{6989A6DB-9213-4C29-BC2C-E7B73873DAB2}" sibTransId="{A7377E5C-7F43-488C-89DE-48898B70510D}"/>
    <dgm:cxn modelId="{2D9FED5E-35BC-4605-B9A6-A632350740C5}" srcId="{4B7E1962-25EC-4ED4-9105-871A80C0DD1F}" destId="{8E224455-C68C-447B-9EF7-0CCA8B54D88F}" srcOrd="0" destOrd="0" parTransId="{E31872F3-E3BE-42CB-8185-E62184B92DFE}" sibTransId="{76A36579-63D1-460E-92C7-B967A9B9A4D7}"/>
    <dgm:cxn modelId="{C2F4E493-04DB-47E2-8099-A3B001249866}" type="presParOf" srcId="{E74D6553-9DB5-4CE7-9AC8-C1A650B83608}" destId="{7AD5A65A-A7A1-4CAD-B295-3FC46BB5EB1F}" srcOrd="0" destOrd="0" presId="urn:microsoft.com/office/officeart/2005/8/layout/chevron1"/>
    <dgm:cxn modelId="{282D646F-3250-4CD6-A86F-B7CA279B4E54}" type="presParOf" srcId="{E74D6553-9DB5-4CE7-9AC8-C1A650B83608}" destId="{0BC846DD-B085-4A74-A668-49D057E885E6}" srcOrd="1" destOrd="0" presId="urn:microsoft.com/office/officeart/2005/8/layout/chevron1"/>
    <dgm:cxn modelId="{42DC6280-89EC-4EF1-84CF-5C5E262E2D1D}" type="presParOf" srcId="{E74D6553-9DB5-4CE7-9AC8-C1A650B83608}" destId="{04441849-016E-41B1-9D08-71930208D734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B7E1962-25EC-4ED4-9105-871A80C0DD1F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E224455-C68C-447B-9EF7-0CCA8B54D88F}">
      <dgm:prSet custT="1"/>
      <dgm:spPr>
        <a:solidFill>
          <a:srgbClr val="80A9D0"/>
        </a:solidFill>
      </dgm:spPr>
      <dgm:t>
        <a:bodyPr/>
        <a:lstStyle/>
        <a:p>
          <a:pPr rtl="0"/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Week 5</a:t>
          </a:r>
          <a:endParaRPr lang="en-US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1872F3-E3BE-42CB-8185-E62184B92DFE}" type="parTrans" cxnId="{2D9FED5E-35BC-4605-B9A6-A632350740C5}">
      <dgm:prSet/>
      <dgm:spPr/>
      <dgm:t>
        <a:bodyPr/>
        <a:lstStyle/>
        <a:p>
          <a:endParaRPr lang="en-US" sz="18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6A36579-63D1-460E-92C7-B967A9B9A4D7}" type="sibTrans" cxnId="{2D9FED5E-35BC-4605-B9A6-A632350740C5}">
      <dgm:prSet/>
      <dgm:spPr/>
      <dgm:t>
        <a:bodyPr/>
        <a:lstStyle/>
        <a:p>
          <a:endParaRPr lang="en-US" sz="18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E44582B-3A41-4689-99BF-0346BDDCA0CB}">
      <dgm:prSet custT="1"/>
      <dgm:spPr>
        <a:solidFill>
          <a:srgbClr val="80A9D0"/>
        </a:solidFill>
      </dgm:spPr>
      <dgm:t>
        <a:bodyPr/>
        <a:lstStyle/>
        <a:p>
          <a:pPr rtl="0"/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Week 6</a:t>
          </a:r>
          <a:endParaRPr lang="en-US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989A6DB-9213-4C29-BC2C-E7B73873DAB2}" type="parTrans" cxnId="{F707CF01-6466-4B7C-941A-9D1E41C4B106}">
      <dgm:prSet/>
      <dgm:spPr/>
      <dgm:t>
        <a:bodyPr/>
        <a:lstStyle/>
        <a:p>
          <a:endParaRPr lang="en-US"/>
        </a:p>
      </dgm:t>
    </dgm:pt>
    <dgm:pt modelId="{A7377E5C-7F43-488C-89DE-48898B70510D}" type="sibTrans" cxnId="{F707CF01-6466-4B7C-941A-9D1E41C4B106}">
      <dgm:prSet/>
      <dgm:spPr/>
      <dgm:t>
        <a:bodyPr/>
        <a:lstStyle/>
        <a:p>
          <a:endParaRPr lang="en-US"/>
        </a:p>
      </dgm:t>
    </dgm:pt>
    <dgm:pt modelId="{E74D6553-9DB5-4CE7-9AC8-C1A650B83608}" type="pres">
      <dgm:prSet presAssocID="{4B7E1962-25EC-4ED4-9105-871A80C0DD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5A65A-A7A1-4CAD-B295-3FC46BB5EB1F}" type="pres">
      <dgm:prSet presAssocID="{8E224455-C68C-447B-9EF7-0CCA8B54D88F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846DD-B085-4A74-A668-49D057E885E6}" type="pres">
      <dgm:prSet presAssocID="{76A36579-63D1-460E-92C7-B967A9B9A4D7}" presName="parTxOnlySpace" presStyleCnt="0"/>
      <dgm:spPr/>
    </dgm:pt>
    <dgm:pt modelId="{04441849-016E-41B1-9D08-71930208D734}" type="pres">
      <dgm:prSet presAssocID="{3E44582B-3A41-4689-99BF-0346BDDCA0CB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8DC9C8-B1F3-4898-929C-BE1BFECD75BB}" type="presOf" srcId="{8E224455-C68C-447B-9EF7-0CCA8B54D88F}" destId="{7AD5A65A-A7A1-4CAD-B295-3FC46BB5EB1F}" srcOrd="0" destOrd="0" presId="urn:microsoft.com/office/officeart/2005/8/layout/chevron1"/>
    <dgm:cxn modelId="{FA707CF4-DA38-4399-99B7-9CC1DE870596}" type="presOf" srcId="{4B7E1962-25EC-4ED4-9105-871A80C0DD1F}" destId="{E74D6553-9DB5-4CE7-9AC8-C1A650B83608}" srcOrd="0" destOrd="0" presId="urn:microsoft.com/office/officeart/2005/8/layout/chevron1"/>
    <dgm:cxn modelId="{B5FD88BB-9646-48A3-BEDE-1989FB71E220}" type="presOf" srcId="{3E44582B-3A41-4689-99BF-0346BDDCA0CB}" destId="{04441849-016E-41B1-9D08-71930208D734}" srcOrd="0" destOrd="0" presId="urn:microsoft.com/office/officeart/2005/8/layout/chevron1"/>
    <dgm:cxn modelId="{F707CF01-6466-4B7C-941A-9D1E41C4B106}" srcId="{4B7E1962-25EC-4ED4-9105-871A80C0DD1F}" destId="{3E44582B-3A41-4689-99BF-0346BDDCA0CB}" srcOrd="1" destOrd="0" parTransId="{6989A6DB-9213-4C29-BC2C-E7B73873DAB2}" sibTransId="{A7377E5C-7F43-488C-89DE-48898B70510D}"/>
    <dgm:cxn modelId="{2D9FED5E-35BC-4605-B9A6-A632350740C5}" srcId="{4B7E1962-25EC-4ED4-9105-871A80C0DD1F}" destId="{8E224455-C68C-447B-9EF7-0CCA8B54D88F}" srcOrd="0" destOrd="0" parTransId="{E31872F3-E3BE-42CB-8185-E62184B92DFE}" sibTransId="{76A36579-63D1-460E-92C7-B967A9B9A4D7}"/>
    <dgm:cxn modelId="{C2F4E493-04DB-47E2-8099-A3B001249866}" type="presParOf" srcId="{E74D6553-9DB5-4CE7-9AC8-C1A650B83608}" destId="{7AD5A65A-A7A1-4CAD-B295-3FC46BB5EB1F}" srcOrd="0" destOrd="0" presId="urn:microsoft.com/office/officeart/2005/8/layout/chevron1"/>
    <dgm:cxn modelId="{282D646F-3250-4CD6-A86F-B7CA279B4E54}" type="presParOf" srcId="{E74D6553-9DB5-4CE7-9AC8-C1A650B83608}" destId="{0BC846DD-B085-4A74-A668-49D057E885E6}" srcOrd="1" destOrd="0" presId="urn:microsoft.com/office/officeart/2005/8/layout/chevron1"/>
    <dgm:cxn modelId="{42DC6280-89EC-4EF1-84CF-5C5E262E2D1D}" type="presParOf" srcId="{E74D6553-9DB5-4CE7-9AC8-C1A650B83608}" destId="{04441849-016E-41B1-9D08-71930208D734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B7E1962-25EC-4ED4-9105-871A80C0DD1F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E224455-C68C-447B-9EF7-0CCA8B54D88F}">
      <dgm:prSet custT="1"/>
      <dgm:spPr>
        <a:solidFill>
          <a:srgbClr val="80A9D0"/>
        </a:solidFill>
      </dgm:spPr>
      <dgm:t>
        <a:bodyPr/>
        <a:lstStyle/>
        <a:p>
          <a:pPr rtl="0"/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Week 7</a:t>
          </a:r>
          <a:endParaRPr lang="en-US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1872F3-E3BE-42CB-8185-E62184B92DFE}" type="parTrans" cxnId="{2D9FED5E-35BC-4605-B9A6-A632350740C5}">
      <dgm:prSet/>
      <dgm:spPr/>
      <dgm:t>
        <a:bodyPr/>
        <a:lstStyle/>
        <a:p>
          <a:endParaRPr lang="en-US" sz="18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6A36579-63D1-460E-92C7-B967A9B9A4D7}" type="sibTrans" cxnId="{2D9FED5E-35BC-4605-B9A6-A632350740C5}">
      <dgm:prSet/>
      <dgm:spPr/>
      <dgm:t>
        <a:bodyPr/>
        <a:lstStyle/>
        <a:p>
          <a:endParaRPr lang="en-US" sz="18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E44582B-3A41-4689-99BF-0346BDDCA0CB}">
      <dgm:prSet custT="1"/>
      <dgm:spPr>
        <a:solidFill>
          <a:srgbClr val="80A9D0"/>
        </a:solidFill>
      </dgm:spPr>
      <dgm:t>
        <a:bodyPr/>
        <a:lstStyle/>
        <a:p>
          <a:pPr rtl="0"/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Week 8</a:t>
          </a:r>
          <a:endParaRPr lang="en-US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989A6DB-9213-4C29-BC2C-E7B73873DAB2}" type="parTrans" cxnId="{F707CF01-6466-4B7C-941A-9D1E41C4B106}">
      <dgm:prSet/>
      <dgm:spPr/>
      <dgm:t>
        <a:bodyPr/>
        <a:lstStyle/>
        <a:p>
          <a:endParaRPr lang="en-US"/>
        </a:p>
      </dgm:t>
    </dgm:pt>
    <dgm:pt modelId="{A7377E5C-7F43-488C-89DE-48898B70510D}" type="sibTrans" cxnId="{F707CF01-6466-4B7C-941A-9D1E41C4B106}">
      <dgm:prSet/>
      <dgm:spPr/>
      <dgm:t>
        <a:bodyPr/>
        <a:lstStyle/>
        <a:p>
          <a:endParaRPr lang="en-US"/>
        </a:p>
      </dgm:t>
    </dgm:pt>
    <dgm:pt modelId="{E74D6553-9DB5-4CE7-9AC8-C1A650B83608}" type="pres">
      <dgm:prSet presAssocID="{4B7E1962-25EC-4ED4-9105-871A80C0DD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5A65A-A7A1-4CAD-B295-3FC46BB5EB1F}" type="pres">
      <dgm:prSet presAssocID="{8E224455-C68C-447B-9EF7-0CCA8B54D88F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846DD-B085-4A74-A668-49D057E885E6}" type="pres">
      <dgm:prSet presAssocID="{76A36579-63D1-460E-92C7-B967A9B9A4D7}" presName="parTxOnlySpace" presStyleCnt="0"/>
      <dgm:spPr/>
    </dgm:pt>
    <dgm:pt modelId="{04441849-016E-41B1-9D08-71930208D734}" type="pres">
      <dgm:prSet presAssocID="{3E44582B-3A41-4689-99BF-0346BDDCA0CB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8DC9C8-B1F3-4898-929C-BE1BFECD75BB}" type="presOf" srcId="{8E224455-C68C-447B-9EF7-0CCA8B54D88F}" destId="{7AD5A65A-A7A1-4CAD-B295-3FC46BB5EB1F}" srcOrd="0" destOrd="0" presId="urn:microsoft.com/office/officeart/2005/8/layout/chevron1"/>
    <dgm:cxn modelId="{FA707CF4-DA38-4399-99B7-9CC1DE870596}" type="presOf" srcId="{4B7E1962-25EC-4ED4-9105-871A80C0DD1F}" destId="{E74D6553-9DB5-4CE7-9AC8-C1A650B83608}" srcOrd="0" destOrd="0" presId="urn:microsoft.com/office/officeart/2005/8/layout/chevron1"/>
    <dgm:cxn modelId="{B5FD88BB-9646-48A3-BEDE-1989FB71E220}" type="presOf" srcId="{3E44582B-3A41-4689-99BF-0346BDDCA0CB}" destId="{04441849-016E-41B1-9D08-71930208D734}" srcOrd="0" destOrd="0" presId="urn:microsoft.com/office/officeart/2005/8/layout/chevron1"/>
    <dgm:cxn modelId="{F707CF01-6466-4B7C-941A-9D1E41C4B106}" srcId="{4B7E1962-25EC-4ED4-9105-871A80C0DD1F}" destId="{3E44582B-3A41-4689-99BF-0346BDDCA0CB}" srcOrd="1" destOrd="0" parTransId="{6989A6DB-9213-4C29-BC2C-E7B73873DAB2}" sibTransId="{A7377E5C-7F43-488C-89DE-48898B70510D}"/>
    <dgm:cxn modelId="{2D9FED5E-35BC-4605-B9A6-A632350740C5}" srcId="{4B7E1962-25EC-4ED4-9105-871A80C0DD1F}" destId="{8E224455-C68C-447B-9EF7-0CCA8B54D88F}" srcOrd="0" destOrd="0" parTransId="{E31872F3-E3BE-42CB-8185-E62184B92DFE}" sibTransId="{76A36579-63D1-460E-92C7-B967A9B9A4D7}"/>
    <dgm:cxn modelId="{C2F4E493-04DB-47E2-8099-A3B001249866}" type="presParOf" srcId="{E74D6553-9DB5-4CE7-9AC8-C1A650B83608}" destId="{7AD5A65A-A7A1-4CAD-B295-3FC46BB5EB1F}" srcOrd="0" destOrd="0" presId="urn:microsoft.com/office/officeart/2005/8/layout/chevron1"/>
    <dgm:cxn modelId="{282D646F-3250-4CD6-A86F-B7CA279B4E54}" type="presParOf" srcId="{E74D6553-9DB5-4CE7-9AC8-C1A650B83608}" destId="{0BC846DD-B085-4A74-A668-49D057E885E6}" srcOrd="1" destOrd="0" presId="urn:microsoft.com/office/officeart/2005/8/layout/chevron1"/>
    <dgm:cxn modelId="{42DC6280-89EC-4EF1-84CF-5C5E262E2D1D}" type="presParOf" srcId="{E74D6553-9DB5-4CE7-9AC8-C1A650B83608}" destId="{04441849-016E-41B1-9D08-71930208D734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B7E1962-25EC-4ED4-9105-871A80C0DD1F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E224455-C68C-447B-9EF7-0CCA8B54D88F}">
      <dgm:prSet custT="1"/>
      <dgm:spPr>
        <a:solidFill>
          <a:srgbClr val="80A9D0"/>
        </a:solidFill>
      </dgm:spPr>
      <dgm:t>
        <a:bodyPr/>
        <a:lstStyle/>
        <a:p>
          <a:pPr rtl="0"/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Week 9</a:t>
          </a:r>
          <a:endParaRPr lang="en-US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1872F3-E3BE-42CB-8185-E62184B92DFE}" type="parTrans" cxnId="{2D9FED5E-35BC-4605-B9A6-A632350740C5}">
      <dgm:prSet/>
      <dgm:spPr/>
      <dgm:t>
        <a:bodyPr/>
        <a:lstStyle/>
        <a:p>
          <a:endParaRPr lang="en-US" sz="18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6A36579-63D1-460E-92C7-B967A9B9A4D7}" type="sibTrans" cxnId="{2D9FED5E-35BC-4605-B9A6-A632350740C5}">
      <dgm:prSet/>
      <dgm:spPr/>
      <dgm:t>
        <a:bodyPr/>
        <a:lstStyle/>
        <a:p>
          <a:endParaRPr lang="en-US" sz="18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E44582B-3A41-4689-99BF-0346BDDCA0CB}">
      <dgm:prSet custT="1"/>
      <dgm:spPr>
        <a:solidFill>
          <a:srgbClr val="80A9D0"/>
        </a:solidFill>
      </dgm:spPr>
      <dgm:t>
        <a:bodyPr/>
        <a:lstStyle/>
        <a:p>
          <a:pPr rtl="0"/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Week 10</a:t>
          </a:r>
          <a:endParaRPr lang="en-US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989A6DB-9213-4C29-BC2C-E7B73873DAB2}" type="parTrans" cxnId="{F707CF01-6466-4B7C-941A-9D1E41C4B106}">
      <dgm:prSet/>
      <dgm:spPr/>
      <dgm:t>
        <a:bodyPr/>
        <a:lstStyle/>
        <a:p>
          <a:endParaRPr lang="en-US"/>
        </a:p>
      </dgm:t>
    </dgm:pt>
    <dgm:pt modelId="{A7377E5C-7F43-488C-89DE-48898B70510D}" type="sibTrans" cxnId="{F707CF01-6466-4B7C-941A-9D1E41C4B106}">
      <dgm:prSet/>
      <dgm:spPr/>
      <dgm:t>
        <a:bodyPr/>
        <a:lstStyle/>
        <a:p>
          <a:endParaRPr lang="en-US"/>
        </a:p>
      </dgm:t>
    </dgm:pt>
    <dgm:pt modelId="{E74D6553-9DB5-4CE7-9AC8-C1A650B83608}" type="pres">
      <dgm:prSet presAssocID="{4B7E1962-25EC-4ED4-9105-871A80C0DD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5A65A-A7A1-4CAD-B295-3FC46BB5EB1F}" type="pres">
      <dgm:prSet presAssocID="{8E224455-C68C-447B-9EF7-0CCA8B54D88F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846DD-B085-4A74-A668-49D057E885E6}" type="pres">
      <dgm:prSet presAssocID="{76A36579-63D1-460E-92C7-B967A9B9A4D7}" presName="parTxOnlySpace" presStyleCnt="0"/>
      <dgm:spPr/>
    </dgm:pt>
    <dgm:pt modelId="{04441849-016E-41B1-9D08-71930208D734}" type="pres">
      <dgm:prSet presAssocID="{3E44582B-3A41-4689-99BF-0346BDDCA0CB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8DC9C8-B1F3-4898-929C-BE1BFECD75BB}" type="presOf" srcId="{8E224455-C68C-447B-9EF7-0CCA8B54D88F}" destId="{7AD5A65A-A7A1-4CAD-B295-3FC46BB5EB1F}" srcOrd="0" destOrd="0" presId="urn:microsoft.com/office/officeart/2005/8/layout/chevron1"/>
    <dgm:cxn modelId="{FA707CF4-DA38-4399-99B7-9CC1DE870596}" type="presOf" srcId="{4B7E1962-25EC-4ED4-9105-871A80C0DD1F}" destId="{E74D6553-9DB5-4CE7-9AC8-C1A650B83608}" srcOrd="0" destOrd="0" presId="urn:microsoft.com/office/officeart/2005/8/layout/chevron1"/>
    <dgm:cxn modelId="{B5FD88BB-9646-48A3-BEDE-1989FB71E220}" type="presOf" srcId="{3E44582B-3A41-4689-99BF-0346BDDCA0CB}" destId="{04441849-016E-41B1-9D08-71930208D734}" srcOrd="0" destOrd="0" presId="urn:microsoft.com/office/officeart/2005/8/layout/chevron1"/>
    <dgm:cxn modelId="{F707CF01-6466-4B7C-941A-9D1E41C4B106}" srcId="{4B7E1962-25EC-4ED4-9105-871A80C0DD1F}" destId="{3E44582B-3A41-4689-99BF-0346BDDCA0CB}" srcOrd="1" destOrd="0" parTransId="{6989A6DB-9213-4C29-BC2C-E7B73873DAB2}" sibTransId="{A7377E5C-7F43-488C-89DE-48898B70510D}"/>
    <dgm:cxn modelId="{2D9FED5E-35BC-4605-B9A6-A632350740C5}" srcId="{4B7E1962-25EC-4ED4-9105-871A80C0DD1F}" destId="{8E224455-C68C-447B-9EF7-0CCA8B54D88F}" srcOrd="0" destOrd="0" parTransId="{E31872F3-E3BE-42CB-8185-E62184B92DFE}" sibTransId="{76A36579-63D1-460E-92C7-B967A9B9A4D7}"/>
    <dgm:cxn modelId="{C2F4E493-04DB-47E2-8099-A3B001249866}" type="presParOf" srcId="{E74D6553-9DB5-4CE7-9AC8-C1A650B83608}" destId="{7AD5A65A-A7A1-4CAD-B295-3FC46BB5EB1F}" srcOrd="0" destOrd="0" presId="urn:microsoft.com/office/officeart/2005/8/layout/chevron1"/>
    <dgm:cxn modelId="{282D646F-3250-4CD6-A86F-B7CA279B4E54}" type="presParOf" srcId="{E74D6553-9DB5-4CE7-9AC8-C1A650B83608}" destId="{0BC846DD-B085-4A74-A668-49D057E885E6}" srcOrd="1" destOrd="0" presId="urn:microsoft.com/office/officeart/2005/8/layout/chevron1"/>
    <dgm:cxn modelId="{42DC6280-89EC-4EF1-84CF-5C5E262E2D1D}" type="presParOf" srcId="{E74D6553-9DB5-4CE7-9AC8-C1A650B83608}" destId="{04441849-016E-41B1-9D08-71930208D734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53B803-2839-495D-880D-A1F139E80B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27735AD-8418-4C4C-B1E1-59F31EE2646F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ADT setup</a:t>
          </a:r>
          <a:endParaRPr lang="en-US" sz="1050" b="1" dirty="0">
            <a:solidFill>
              <a:schemeClr val="tx1"/>
            </a:solidFill>
          </a:endParaRPr>
        </a:p>
      </dgm:t>
    </dgm:pt>
    <dgm:pt modelId="{38733501-5172-40DE-9968-72EDBBE4D02E}" type="parTrans" cxnId="{8748310E-B211-4560-9B7D-90D048D76B1D}">
      <dgm:prSet/>
      <dgm:spPr/>
      <dgm:t>
        <a:bodyPr/>
        <a:lstStyle/>
        <a:p>
          <a:endParaRPr lang="en-US"/>
        </a:p>
      </dgm:t>
    </dgm:pt>
    <dgm:pt modelId="{41B2269F-580B-450A-81D5-08E930970C71}" type="sibTrans" cxnId="{8748310E-B211-4560-9B7D-90D048D76B1D}">
      <dgm:prSet/>
      <dgm:spPr/>
      <dgm:t>
        <a:bodyPr/>
        <a:lstStyle/>
        <a:p>
          <a:endParaRPr lang="en-US"/>
        </a:p>
      </dgm:t>
    </dgm:pt>
    <dgm:pt modelId="{64BCF16F-2DAA-4101-8D58-28197DAF820E}">
      <dgm:prSet phldrT="[Text]" custT="1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Injection protection validation</a:t>
          </a:r>
          <a:endParaRPr lang="en-US" sz="1050" b="1" dirty="0">
            <a:solidFill>
              <a:schemeClr val="tx1"/>
            </a:solidFill>
          </a:endParaRPr>
        </a:p>
      </dgm:t>
    </dgm:pt>
    <dgm:pt modelId="{CA91CCFC-C7A9-46E1-945E-5A5116C76073}" type="parTrans" cxnId="{02920B4F-A94A-4A60-9095-25552E3BE9C5}">
      <dgm:prSet/>
      <dgm:spPr/>
      <dgm:t>
        <a:bodyPr/>
        <a:lstStyle/>
        <a:p>
          <a:endParaRPr lang="en-US"/>
        </a:p>
      </dgm:t>
    </dgm:pt>
    <dgm:pt modelId="{A45A6800-FBC4-4277-B67B-8B346203A975}" type="sibTrans" cxnId="{02920B4F-A94A-4A60-9095-25552E3BE9C5}">
      <dgm:prSet/>
      <dgm:spPr/>
      <dgm:t>
        <a:bodyPr/>
        <a:lstStyle/>
        <a:p>
          <a:endParaRPr lang="en-US"/>
        </a:p>
      </dgm:t>
    </dgm:pt>
    <dgm:pt modelId="{7AE17589-6438-4F40-927B-8B66AE9F00E7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sz="1050" b="1" dirty="0" smtClean="0"/>
            <a:t>Collimator alignment</a:t>
          </a:r>
          <a:endParaRPr lang="en-US" sz="1050" b="1" dirty="0"/>
        </a:p>
      </dgm:t>
    </dgm:pt>
    <dgm:pt modelId="{92C39B85-23A0-4E50-AE46-52508B767BB8}" type="parTrans" cxnId="{61BE7F2F-6376-40D4-836D-DF54032EFCDF}">
      <dgm:prSet/>
      <dgm:spPr/>
      <dgm:t>
        <a:bodyPr/>
        <a:lstStyle/>
        <a:p>
          <a:endParaRPr lang="en-US"/>
        </a:p>
      </dgm:t>
    </dgm:pt>
    <dgm:pt modelId="{1A971F89-D3A1-417D-86D6-079C6468A390}" type="sibTrans" cxnId="{61BE7F2F-6376-40D4-836D-DF54032EFCDF}">
      <dgm:prSet/>
      <dgm:spPr/>
      <dgm:t>
        <a:bodyPr/>
        <a:lstStyle/>
        <a:p>
          <a:endParaRPr lang="en-US"/>
        </a:p>
      </dgm:t>
    </dgm:pt>
    <dgm:pt modelId="{F660C640-AFAF-45EB-922A-28B6F7E87ECD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sz="1050" b="1" dirty="0" smtClean="0"/>
            <a:t>TDI, TCDI, TCDQ alignment</a:t>
          </a:r>
          <a:endParaRPr lang="en-US" sz="1050" b="1" dirty="0"/>
        </a:p>
      </dgm:t>
    </dgm:pt>
    <dgm:pt modelId="{870FBBD3-0200-44D6-9854-29908E8492CB}" type="parTrans" cxnId="{4A989548-5422-41F9-A047-1246FA854A3E}">
      <dgm:prSet/>
      <dgm:spPr/>
      <dgm:t>
        <a:bodyPr/>
        <a:lstStyle/>
        <a:p>
          <a:endParaRPr lang="en-US"/>
        </a:p>
      </dgm:t>
    </dgm:pt>
    <dgm:pt modelId="{6ACA579D-F395-49DF-80FF-F201C8E68778}" type="sibTrans" cxnId="{4A989548-5422-41F9-A047-1246FA854A3E}">
      <dgm:prSet/>
      <dgm:spPr/>
      <dgm:t>
        <a:bodyPr/>
        <a:lstStyle/>
        <a:p>
          <a:endParaRPr lang="en-US"/>
        </a:p>
      </dgm:t>
    </dgm:pt>
    <dgm:pt modelId="{D1889786-E2CD-4216-A7A1-136D99663087}">
      <dgm:prSet phldrT="[Text]" custT="1"/>
      <dgm:spPr>
        <a:solidFill>
          <a:srgbClr val="00B050">
            <a:alpha val="50000"/>
          </a:srgb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Injection loss maps</a:t>
          </a:r>
          <a:endParaRPr lang="en-US" sz="1050" b="1" dirty="0">
            <a:solidFill>
              <a:schemeClr val="tx1"/>
            </a:solidFill>
          </a:endParaRPr>
        </a:p>
      </dgm:t>
    </dgm:pt>
    <dgm:pt modelId="{BECC3D1D-41E1-4A87-A047-AB218A6FE7E6}" type="parTrans" cxnId="{390504E5-DDD8-4A8A-B02A-64792B15CA70}">
      <dgm:prSet/>
      <dgm:spPr/>
      <dgm:t>
        <a:bodyPr/>
        <a:lstStyle/>
        <a:p>
          <a:endParaRPr lang="en-US"/>
        </a:p>
      </dgm:t>
    </dgm:pt>
    <dgm:pt modelId="{4CDA2AA5-68C1-4DF2-87FA-302E4A34EB4E}" type="sibTrans" cxnId="{390504E5-DDD8-4A8A-B02A-64792B15CA70}">
      <dgm:prSet/>
      <dgm:spPr/>
      <dgm:t>
        <a:bodyPr/>
        <a:lstStyle/>
        <a:p>
          <a:endParaRPr lang="en-US"/>
        </a:p>
      </dgm:t>
    </dgm:pt>
    <dgm:pt modelId="{919AC48D-9A2D-49CC-9A09-ED0841939109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Injection 12b trains</a:t>
          </a:r>
          <a:endParaRPr lang="en-US" sz="1050" b="1" dirty="0">
            <a:solidFill>
              <a:schemeClr val="tx1"/>
            </a:solidFill>
          </a:endParaRPr>
        </a:p>
      </dgm:t>
    </dgm:pt>
    <dgm:pt modelId="{BF4553D5-E04F-446C-9377-E14551C51FDB}" type="parTrans" cxnId="{AC6FEB34-073A-4543-A83E-0ABF3E355AD3}">
      <dgm:prSet/>
      <dgm:spPr/>
      <dgm:t>
        <a:bodyPr/>
        <a:lstStyle/>
        <a:p>
          <a:endParaRPr lang="en-US"/>
        </a:p>
      </dgm:t>
    </dgm:pt>
    <dgm:pt modelId="{5F7E2654-32E1-4CC6-AF32-E27859BF5EF1}" type="sibTrans" cxnId="{AC6FEB34-073A-4543-A83E-0ABF3E355AD3}">
      <dgm:prSet/>
      <dgm:spPr/>
      <dgm:t>
        <a:bodyPr/>
        <a:lstStyle/>
        <a:p>
          <a:endParaRPr lang="en-US"/>
        </a:p>
      </dgm:t>
    </dgm:pt>
    <dgm:pt modelId="{83FAD049-578E-4904-8BEE-7FA515D6C7C2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AGK and injection cleaning</a:t>
          </a:r>
          <a:endParaRPr lang="en-US" sz="1050" b="1" dirty="0">
            <a:solidFill>
              <a:schemeClr val="tx1"/>
            </a:solidFill>
          </a:endParaRPr>
        </a:p>
      </dgm:t>
    </dgm:pt>
    <dgm:pt modelId="{53AE3B31-E828-4B90-9FCA-206977BD471B}" type="parTrans" cxnId="{C119A2C1-B32E-453B-866C-E919491372A3}">
      <dgm:prSet/>
      <dgm:spPr/>
      <dgm:t>
        <a:bodyPr/>
        <a:lstStyle/>
        <a:p>
          <a:endParaRPr lang="en-US"/>
        </a:p>
      </dgm:t>
    </dgm:pt>
    <dgm:pt modelId="{036C8097-F168-40DE-8119-BCE6EC46AA8B}" type="sibTrans" cxnId="{C119A2C1-B32E-453B-866C-E919491372A3}">
      <dgm:prSet/>
      <dgm:spPr/>
      <dgm:t>
        <a:bodyPr/>
        <a:lstStyle/>
        <a:p>
          <a:endParaRPr lang="en-US"/>
        </a:p>
      </dgm:t>
    </dgm:pt>
    <dgm:pt modelId="{E00ED216-9103-423D-8014-953F1A666402}" type="pres">
      <dgm:prSet presAssocID="{4453B803-2839-495D-880D-A1F139E80B6E}" presName="Name0" presStyleCnt="0">
        <dgm:presLayoutVars>
          <dgm:dir/>
          <dgm:animLvl val="lvl"/>
          <dgm:resizeHandles val="exact"/>
        </dgm:presLayoutVars>
      </dgm:prSet>
      <dgm:spPr/>
    </dgm:pt>
    <dgm:pt modelId="{02DF66F9-636A-45E8-A784-36982AC73157}" type="pres">
      <dgm:prSet presAssocID="{C27735AD-8418-4C4C-B1E1-59F31EE2646F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4E579-B061-4799-8CB5-D97E7568B784}" type="pres">
      <dgm:prSet presAssocID="{41B2269F-580B-450A-81D5-08E930970C71}" presName="parTxOnlySpace" presStyleCnt="0"/>
      <dgm:spPr/>
    </dgm:pt>
    <dgm:pt modelId="{5937DB36-62A9-42E4-AC38-CF3DC9069E5B}" type="pres">
      <dgm:prSet presAssocID="{7AE17589-6438-4F40-927B-8B66AE9F00E7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A9D2B-83BB-40EC-8742-1B43705BD976}" type="pres">
      <dgm:prSet presAssocID="{1A971F89-D3A1-417D-86D6-079C6468A390}" presName="parTxOnlySpace" presStyleCnt="0"/>
      <dgm:spPr/>
    </dgm:pt>
    <dgm:pt modelId="{D7B7E0E5-A072-424F-83FB-5189B9169137}" type="pres">
      <dgm:prSet presAssocID="{F660C640-AFAF-45EB-922A-28B6F7E87ECD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FCCA9-82AF-4895-AF6D-170091B1A525}" type="pres">
      <dgm:prSet presAssocID="{6ACA579D-F395-49DF-80FF-F201C8E68778}" presName="parTxOnlySpace" presStyleCnt="0"/>
      <dgm:spPr/>
    </dgm:pt>
    <dgm:pt modelId="{741C3417-2408-47C9-A783-FDC361B2CCE8}" type="pres">
      <dgm:prSet presAssocID="{64BCF16F-2DAA-4101-8D58-28197DAF820E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8C57D857-1290-4B32-8ED7-630F127AE3AD}" type="pres">
      <dgm:prSet presAssocID="{A45A6800-FBC4-4277-B67B-8B346203A975}" presName="parTxOnlySpace" presStyleCnt="0"/>
      <dgm:spPr/>
    </dgm:pt>
    <dgm:pt modelId="{DF48E389-FE86-4508-8027-AFC2AE55A4A1}" type="pres">
      <dgm:prSet presAssocID="{D1889786-E2CD-4216-A7A1-136D99663087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578CA-5A15-431B-A545-47713B1E82B8}" type="pres">
      <dgm:prSet presAssocID="{4CDA2AA5-68C1-4DF2-87FA-302E4A34EB4E}" presName="parTxOnlySpace" presStyleCnt="0"/>
      <dgm:spPr/>
    </dgm:pt>
    <dgm:pt modelId="{F6A7C451-7BB0-4E5F-96D9-318C62660D4E}" type="pres">
      <dgm:prSet presAssocID="{919AC48D-9A2D-49CC-9A09-ED0841939109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222DE-6741-4CEA-8313-CACCBA02BD4A}" type="pres">
      <dgm:prSet presAssocID="{5F7E2654-32E1-4CC6-AF32-E27859BF5EF1}" presName="parTxOnlySpace" presStyleCnt="0"/>
      <dgm:spPr/>
    </dgm:pt>
    <dgm:pt modelId="{67690C8D-8BF8-4692-A10D-126422125113}" type="pres">
      <dgm:prSet presAssocID="{83FAD049-578E-4904-8BEE-7FA515D6C7C2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0504E5-DDD8-4A8A-B02A-64792B15CA70}" srcId="{4453B803-2839-495D-880D-A1F139E80B6E}" destId="{D1889786-E2CD-4216-A7A1-136D99663087}" srcOrd="4" destOrd="0" parTransId="{BECC3D1D-41E1-4A87-A047-AB218A6FE7E6}" sibTransId="{4CDA2AA5-68C1-4DF2-87FA-302E4A34EB4E}"/>
    <dgm:cxn modelId="{92134EAD-05C5-40F6-9274-D1B9FE29C21A}" type="presOf" srcId="{F660C640-AFAF-45EB-922A-28B6F7E87ECD}" destId="{D7B7E0E5-A072-424F-83FB-5189B9169137}" srcOrd="0" destOrd="0" presId="urn:microsoft.com/office/officeart/2005/8/layout/chevron1"/>
    <dgm:cxn modelId="{BD347EB9-D584-4EB7-B4E5-B645E88DCEBD}" type="presOf" srcId="{4453B803-2839-495D-880D-A1F139E80B6E}" destId="{E00ED216-9103-423D-8014-953F1A666402}" srcOrd="0" destOrd="0" presId="urn:microsoft.com/office/officeart/2005/8/layout/chevron1"/>
    <dgm:cxn modelId="{4A989548-5422-41F9-A047-1246FA854A3E}" srcId="{4453B803-2839-495D-880D-A1F139E80B6E}" destId="{F660C640-AFAF-45EB-922A-28B6F7E87ECD}" srcOrd="2" destOrd="0" parTransId="{870FBBD3-0200-44D6-9854-29908E8492CB}" sibTransId="{6ACA579D-F395-49DF-80FF-F201C8E68778}"/>
    <dgm:cxn modelId="{12A6F469-6096-4694-8237-4C7B90DF0502}" type="presOf" srcId="{64BCF16F-2DAA-4101-8D58-28197DAF820E}" destId="{741C3417-2408-47C9-A783-FDC361B2CCE8}" srcOrd="0" destOrd="0" presId="urn:microsoft.com/office/officeart/2005/8/layout/chevron1"/>
    <dgm:cxn modelId="{00BD365E-629E-4CC1-A52F-572CD49D4541}" type="presOf" srcId="{7AE17589-6438-4F40-927B-8B66AE9F00E7}" destId="{5937DB36-62A9-42E4-AC38-CF3DC9069E5B}" srcOrd="0" destOrd="0" presId="urn:microsoft.com/office/officeart/2005/8/layout/chevron1"/>
    <dgm:cxn modelId="{BC315547-10F4-4184-8080-7F76410E6CD9}" type="presOf" srcId="{D1889786-E2CD-4216-A7A1-136D99663087}" destId="{DF48E389-FE86-4508-8027-AFC2AE55A4A1}" srcOrd="0" destOrd="0" presId="urn:microsoft.com/office/officeart/2005/8/layout/chevron1"/>
    <dgm:cxn modelId="{55DF7F8D-8FF1-4889-87F9-F210BDA8CD12}" type="presOf" srcId="{919AC48D-9A2D-49CC-9A09-ED0841939109}" destId="{F6A7C451-7BB0-4E5F-96D9-318C62660D4E}" srcOrd="0" destOrd="0" presId="urn:microsoft.com/office/officeart/2005/8/layout/chevron1"/>
    <dgm:cxn modelId="{C119A2C1-B32E-453B-866C-E919491372A3}" srcId="{4453B803-2839-495D-880D-A1F139E80B6E}" destId="{83FAD049-578E-4904-8BEE-7FA515D6C7C2}" srcOrd="6" destOrd="0" parTransId="{53AE3B31-E828-4B90-9FCA-206977BD471B}" sibTransId="{036C8097-F168-40DE-8119-BCE6EC46AA8B}"/>
    <dgm:cxn modelId="{30CE46C0-8AAC-4E7A-B037-68B064B17533}" type="presOf" srcId="{C27735AD-8418-4C4C-B1E1-59F31EE2646F}" destId="{02DF66F9-636A-45E8-A784-36982AC73157}" srcOrd="0" destOrd="0" presId="urn:microsoft.com/office/officeart/2005/8/layout/chevron1"/>
    <dgm:cxn modelId="{02920B4F-A94A-4A60-9095-25552E3BE9C5}" srcId="{4453B803-2839-495D-880D-A1F139E80B6E}" destId="{64BCF16F-2DAA-4101-8D58-28197DAF820E}" srcOrd="3" destOrd="0" parTransId="{CA91CCFC-C7A9-46E1-945E-5A5116C76073}" sibTransId="{A45A6800-FBC4-4277-B67B-8B346203A975}"/>
    <dgm:cxn modelId="{AC6FEB34-073A-4543-A83E-0ABF3E355AD3}" srcId="{4453B803-2839-495D-880D-A1F139E80B6E}" destId="{919AC48D-9A2D-49CC-9A09-ED0841939109}" srcOrd="5" destOrd="0" parTransId="{BF4553D5-E04F-446C-9377-E14551C51FDB}" sibTransId="{5F7E2654-32E1-4CC6-AF32-E27859BF5EF1}"/>
    <dgm:cxn modelId="{8748310E-B211-4560-9B7D-90D048D76B1D}" srcId="{4453B803-2839-495D-880D-A1F139E80B6E}" destId="{C27735AD-8418-4C4C-B1E1-59F31EE2646F}" srcOrd="0" destOrd="0" parTransId="{38733501-5172-40DE-9968-72EDBBE4D02E}" sibTransId="{41B2269F-580B-450A-81D5-08E930970C71}"/>
    <dgm:cxn modelId="{61BE7F2F-6376-40D4-836D-DF54032EFCDF}" srcId="{4453B803-2839-495D-880D-A1F139E80B6E}" destId="{7AE17589-6438-4F40-927B-8B66AE9F00E7}" srcOrd="1" destOrd="0" parTransId="{92C39B85-23A0-4E50-AE46-52508B767BB8}" sibTransId="{1A971F89-D3A1-417D-86D6-079C6468A390}"/>
    <dgm:cxn modelId="{EC20CF97-175E-4A17-A18E-02189ABCD9BA}" type="presOf" srcId="{83FAD049-578E-4904-8BEE-7FA515D6C7C2}" destId="{67690C8D-8BF8-4692-A10D-126422125113}" srcOrd="0" destOrd="0" presId="urn:microsoft.com/office/officeart/2005/8/layout/chevron1"/>
    <dgm:cxn modelId="{B6AFB2D0-184C-4A4D-97E2-0AE813108DDE}" type="presParOf" srcId="{E00ED216-9103-423D-8014-953F1A666402}" destId="{02DF66F9-636A-45E8-A784-36982AC73157}" srcOrd="0" destOrd="0" presId="urn:microsoft.com/office/officeart/2005/8/layout/chevron1"/>
    <dgm:cxn modelId="{13938098-1B1D-41B2-8D48-8C735489EB68}" type="presParOf" srcId="{E00ED216-9103-423D-8014-953F1A666402}" destId="{2D24E579-B061-4799-8CB5-D97E7568B784}" srcOrd="1" destOrd="0" presId="urn:microsoft.com/office/officeart/2005/8/layout/chevron1"/>
    <dgm:cxn modelId="{A8A8CBE6-FB31-4FBC-A152-0A642943CDEC}" type="presParOf" srcId="{E00ED216-9103-423D-8014-953F1A666402}" destId="{5937DB36-62A9-42E4-AC38-CF3DC9069E5B}" srcOrd="2" destOrd="0" presId="urn:microsoft.com/office/officeart/2005/8/layout/chevron1"/>
    <dgm:cxn modelId="{3AF603F6-1E29-415C-855A-0357757958F3}" type="presParOf" srcId="{E00ED216-9103-423D-8014-953F1A666402}" destId="{108A9D2B-83BB-40EC-8742-1B43705BD976}" srcOrd="3" destOrd="0" presId="urn:microsoft.com/office/officeart/2005/8/layout/chevron1"/>
    <dgm:cxn modelId="{925C46DD-A036-43B1-8252-F61EB7F7152C}" type="presParOf" srcId="{E00ED216-9103-423D-8014-953F1A666402}" destId="{D7B7E0E5-A072-424F-83FB-5189B9169137}" srcOrd="4" destOrd="0" presId="urn:microsoft.com/office/officeart/2005/8/layout/chevron1"/>
    <dgm:cxn modelId="{76AF9B92-E467-413F-96CA-844303615FEC}" type="presParOf" srcId="{E00ED216-9103-423D-8014-953F1A666402}" destId="{050FCCA9-82AF-4895-AF6D-170091B1A525}" srcOrd="5" destOrd="0" presId="urn:microsoft.com/office/officeart/2005/8/layout/chevron1"/>
    <dgm:cxn modelId="{425BCB1A-E288-41EF-B433-183A099716A4}" type="presParOf" srcId="{E00ED216-9103-423D-8014-953F1A666402}" destId="{741C3417-2408-47C9-A783-FDC361B2CCE8}" srcOrd="6" destOrd="0" presId="urn:microsoft.com/office/officeart/2005/8/layout/chevron1"/>
    <dgm:cxn modelId="{7E92BDA3-C690-4094-8186-5966F7761484}" type="presParOf" srcId="{E00ED216-9103-423D-8014-953F1A666402}" destId="{8C57D857-1290-4B32-8ED7-630F127AE3AD}" srcOrd="7" destOrd="0" presId="urn:microsoft.com/office/officeart/2005/8/layout/chevron1"/>
    <dgm:cxn modelId="{9F5E8D73-0C19-44F8-8C01-EA55D30763A2}" type="presParOf" srcId="{E00ED216-9103-423D-8014-953F1A666402}" destId="{DF48E389-FE86-4508-8027-AFC2AE55A4A1}" srcOrd="8" destOrd="0" presId="urn:microsoft.com/office/officeart/2005/8/layout/chevron1"/>
    <dgm:cxn modelId="{3EAC7C10-7445-43AC-B64C-7A17D324C848}" type="presParOf" srcId="{E00ED216-9103-423D-8014-953F1A666402}" destId="{02F578CA-5A15-431B-A545-47713B1E82B8}" srcOrd="9" destOrd="0" presId="urn:microsoft.com/office/officeart/2005/8/layout/chevron1"/>
    <dgm:cxn modelId="{4B5B8AFB-FAC6-4BA8-B25A-EAFD74B4F130}" type="presParOf" srcId="{E00ED216-9103-423D-8014-953F1A666402}" destId="{F6A7C451-7BB0-4E5F-96D9-318C62660D4E}" srcOrd="10" destOrd="0" presId="urn:microsoft.com/office/officeart/2005/8/layout/chevron1"/>
    <dgm:cxn modelId="{8FD27E1A-DC34-4D40-B5D0-9A136AE21CA1}" type="presParOf" srcId="{E00ED216-9103-423D-8014-953F1A666402}" destId="{A56222DE-6741-4CEA-8313-CACCBA02BD4A}" srcOrd="11" destOrd="0" presId="urn:microsoft.com/office/officeart/2005/8/layout/chevron1"/>
    <dgm:cxn modelId="{7776BF9E-BEC2-4D16-BD66-006B05CD07A1}" type="presParOf" srcId="{E00ED216-9103-423D-8014-953F1A666402}" destId="{67690C8D-8BF8-4692-A10D-126422125113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53B803-2839-495D-880D-A1F139E80B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27735AD-8418-4C4C-B1E1-59F31EE2646F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Nominal train injection</a:t>
          </a:r>
          <a:endParaRPr lang="en-US" sz="1050" b="1" dirty="0">
            <a:solidFill>
              <a:schemeClr val="tx1"/>
            </a:solidFill>
          </a:endParaRPr>
        </a:p>
      </dgm:t>
    </dgm:pt>
    <dgm:pt modelId="{38733501-5172-40DE-9968-72EDBBE4D02E}" type="parTrans" cxnId="{8748310E-B211-4560-9B7D-90D048D76B1D}">
      <dgm:prSet/>
      <dgm:spPr/>
      <dgm:t>
        <a:bodyPr/>
        <a:lstStyle/>
        <a:p>
          <a:endParaRPr lang="en-US"/>
        </a:p>
      </dgm:t>
    </dgm:pt>
    <dgm:pt modelId="{41B2269F-580B-450A-81D5-08E930970C71}" type="sibTrans" cxnId="{8748310E-B211-4560-9B7D-90D048D76B1D}">
      <dgm:prSet/>
      <dgm:spPr/>
      <dgm:t>
        <a:bodyPr/>
        <a:lstStyle/>
        <a:p>
          <a:endParaRPr lang="en-US"/>
        </a:p>
      </dgm:t>
    </dgm:pt>
    <dgm:pt modelId="{64BCF16F-2DAA-4101-8D58-28197DAF820E}">
      <dgm:prSet phldrT="[Text]" custT="1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endParaRPr lang="en-US" sz="1050" b="1" dirty="0">
            <a:solidFill>
              <a:schemeClr val="tx1"/>
            </a:solidFill>
          </a:endParaRPr>
        </a:p>
      </dgm:t>
    </dgm:pt>
    <dgm:pt modelId="{CA91CCFC-C7A9-46E1-945E-5A5116C76073}" type="parTrans" cxnId="{02920B4F-A94A-4A60-9095-25552E3BE9C5}">
      <dgm:prSet/>
      <dgm:spPr/>
      <dgm:t>
        <a:bodyPr/>
        <a:lstStyle/>
        <a:p>
          <a:endParaRPr lang="en-US"/>
        </a:p>
      </dgm:t>
    </dgm:pt>
    <dgm:pt modelId="{A45A6800-FBC4-4277-B67B-8B346203A975}" type="sibTrans" cxnId="{02920B4F-A94A-4A60-9095-25552E3BE9C5}">
      <dgm:prSet/>
      <dgm:spPr/>
      <dgm:t>
        <a:bodyPr/>
        <a:lstStyle/>
        <a:p>
          <a:endParaRPr lang="en-US"/>
        </a:p>
      </dgm:t>
    </dgm:pt>
    <dgm:pt modelId="{F660C640-AFAF-45EB-922A-28B6F7E87ECD}">
      <dgm:prSet phldrT="[Text]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endParaRPr lang="en-US" b="1" dirty="0"/>
        </a:p>
      </dgm:t>
    </dgm:pt>
    <dgm:pt modelId="{870FBBD3-0200-44D6-9854-29908E8492CB}" type="parTrans" cxnId="{4A989548-5422-41F9-A047-1246FA854A3E}">
      <dgm:prSet/>
      <dgm:spPr/>
      <dgm:t>
        <a:bodyPr/>
        <a:lstStyle/>
        <a:p>
          <a:endParaRPr lang="en-US"/>
        </a:p>
      </dgm:t>
    </dgm:pt>
    <dgm:pt modelId="{6ACA579D-F395-49DF-80FF-F201C8E68778}" type="sibTrans" cxnId="{4A989548-5422-41F9-A047-1246FA854A3E}">
      <dgm:prSet/>
      <dgm:spPr/>
      <dgm:t>
        <a:bodyPr/>
        <a:lstStyle/>
        <a:p>
          <a:endParaRPr lang="en-US"/>
        </a:p>
      </dgm:t>
    </dgm:pt>
    <dgm:pt modelId="{D1889786-E2CD-4216-A7A1-136D99663087}">
      <dgm:prSet phldrT="[Text]" custT="1"/>
      <dgm:spPr>
        <a:solidFill>
          <a:schemeClr val="bg1">
            <a:lumMod val="85000"/>
            <a:alpha val="50000"/>
          </a:schemeClr>
        </a:solidFill>
        <a:ln>
          <a:solidFill>
            <a:schemeClr val="bg1"/>
          </a:solidFill>
        </a:ln>
      </dgm:spPr>
      <dgm:t>
        <a:bodyPr/>
        <a:lstStyle/>
        <a:p>
          <a:endParaRPr lang="en-US" sz="1050" b="1" dirty="0">
            <a:solidFill>
              <a:schemeClr val="tx1"/>
            </a:solidFill>
          </a:endParaRPr>
        </a:p>
      </dgm:t>
    </dgm:pt>
    <dgm:pt modelId="{BECC3D1D-41E1-4A87-A047-AB218A6FE7E6}" type="parTrans" cxnId="{390504E5-DDD8-4A8A-B02A-64792B15CA70}">
      <dgm:prSet/>
      <dgm:spPr/>
      <dgm:t>
        <a:bodyPr/>
        <a:lstStyle/>
        <a:p>
          <a:endParaRPr lang="en-US"/>
        </a:p>
      </dgm:t>
    </dgm:pt>
    <dgm:pt modelId="{4CDA2AA5-68C1-4DF2-87FA-302E4A34EB4E}" type="sibTrans" cxnId="{390504E5-DDD8-4A8A-B02A-64792B15CA70}">
      <dgm:prSet/>
      <dgm:spPr/>
      <dgm:t>
        <a:bodyPr/>
        <a:lstStyle/>
        <a:p>
          <a:endParaRPr lang="en-US"/>
        </a:p>
      </dgm:t>
    </dgm:pt>
    <dgm:pt modelId="{919AC48D-9A2D-49CC-9A09-ED0841939109}">
      <dgm:prSet phldrT="[Text]" custT="1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endParaRPr lang="en-US" sz="1050" b="1" dirty="0">
            <a:solidFill>
              <a:schemeClr val="tx1"/>
            </a:solidFill>
          </a:endParaRPr>
        </a:p>
      </dgm:t>
    </dgm:pt>
    <dgm:pt modelId="{BF4553D5-E04F-446C-9377-E14551C51FDB}" type="parTrans" cxnId="{AC6FEB34-073A-4543-A83E-0ABF3E355AD3}">
      <dgm:prSet/>
      <dgm:spPr/>
      <dgm:t>
        <a:bodyPr/>
        <a:lstStyle/>
        <a:p>
          <a:endParaRPr lang="en-US"/>
        </a:p>
      </dgm:t>
    </dgm:pt>
    <dgm:pt modelId="{5F7E2654-32E1-4CC6-AF32-E27859BF5EF1}" type="sibTrans" cxnId="{AC6FEB34-073A-4543-A83E-0ABF3E355AD3}">
      <dgm:prSet/>
      <dgm:spPr/>
      <dgm:t>
        <a:bodyPr/>
        <a:lstStyle/>
        <a:p>
          <a:endParaRPr lang="en-US"/>
        </a:p>
      </dgm:t>
    </dgm:pt>
    <dgm:pt modelId="{83FAD049-578E-4904-8BEE-7FA515D6C7C2}">
      <dgm:prSet phldrT="[Text]" custT="1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endParaRPr lang="en-US" sz="1050" b="1" dirty="0">
            <a:solidFill>
              <a:schemeClr val="tx1"/>
            </a:solidFill>
          </a:endParaRPr>
        </a:p>
      </dgm:t>
    </dgm:pt>
    <dgm:pt modelId="{53AE3B31-E828-4B90-9FCA-206977BD471B}" type="parTrans" cxnId="{C119A2C1-B32E-453B-866C-E919491372A3}">
      <dgm:prSet/>
      <dgm:spPr/>
      <dgm:t>
        <a:bodyPr/>
        <a:lstStyle/>
        <a:p>
          <a:endParaRPr lang="en-US"/>
        </a:p>
      </dgm:t>
    </dgm:pt>
    <dgm:pt modelId="{036C8097-F168-40DE-8119-BCE6EC46AA8B}" type="sibTrans" cxnId="{C119A2C1-B32E-453B-866C-E919491372A3}">
      <dgm:prSet/>
      <dgm:spPr/>
      <dgm:t>
        <a:bodyPr/>
        <a:lstStyle/>
        <a:p>
          <a:endParaRPr lang="en-US"/>
        </a:p>
      </dgm:t>
    </dgm:pt>
    <dgm:pt modelId="{7AE17589-6438-4F40-927B-8B66AE9F00E7}">
      <dgm:prSet phldrT="[Text]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endParaRPr lang="en-US" b="1" dirty="0"/>
        </a:p>
      </dgm:t>
    </dgm:pt>
    <dgm:pt modelId="{1A971F89-D3A1-417D-86D6-079C6468A390}" type="sibTrans" cxnId="{61BE7F2F-6376-40D4-836D-DF54032EFCDF}">
      <dgm:prSet/>
      <dgm:spPr/>
      <dgm:t>
        <a:bodyPr/>
        <a:lstStyle/>
        <a:p>
          <a:endParaRPr lang="en-US"/>
        </a:p>
      </dgm:t>
    </dgm:pt>
    <dgm:pt modelId="{92C39B85-23A0-4E50-AE46-52508B767BB8}" type="parTrans" cxnId="{61BE7F2F-6376-40D4-836D-DF54032EFCDF}">
      <dgm:prSet/>
      <dgm:spPr/>
      <dgm:t>
        <a:bodyPr/>
        <a:lstStyle/>
        <a:p>
          <a:endParaRPr lang="en-US"/>
        </a:p>
      </dgm:t>
    </dgm:pt>
    <dgm:pt modelId="{E00ED216-9103-423D-8014-953F1A666402}" type="pres">
      <dgm:prSet presAssocID="{4453B803-2839-495D-880D-A1F139E80B6E}" presName="Name0" presStyleCnt="0">
        <dgm:presLayoutVars>
          <dgm:dir/>
          <dgm:animLvl val="lvl"/>
          <dgm:resizeHandles val="exact"/>
        </dgm:presLayoutVars>
      </dgm:prSet>
      <dgm:spPr/>
    </dgm:pt>
    <dgm:pt modelId="{02DF66F9-636A-45E8-A784-36982AC73157}" type="pres">
      <dgm:prSet presAssocID="{C27735AD-8418-4C4C-B1E1-59F31EE2646F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4E579-B061-4799-8CB5-D97E7568B784}" type="pres">
      <dgm:prSet presAssocID="{41B2269F-580B-450A-81D5-08E930970C71}" presName="parTxOnlySpace" presStyleCnt="0"/>
      <dgm:spPr/>
    </dgm:pt>
    <dgm:pt modelId="{5937DB36-62A9-42E4-AC38-CF3DC9069E5B}" type="pres">
      <dgm:prSet presAssocID="{7AE17589-6438-4F40-927B-8B66AE9F00E7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A9D2B-83BB-40EC-8742-1B43705BD976}" type="pres">
      <dgm:prSet presAssocID="{1A971F89-D3A1-417D-86D6-079C6468A390}" presName="parTxOnlySpace" presStyleCnt="0"/>
      <dgm:spPr/>
    </dgm:pt>
    <dgm:pt modelId="{D7B7E0E5-A072-424F-83FB-5189B9169137}" type="pres">
      <dgm:prSet presAssocID="{F660C640-AFAF-45EB-922A-28B6F7E87ECD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FCCA9-82AF-4895-AF6D-170091B1A525}" type="pres">
      <dgm:prSet presAssocID="{6ACA579D-F395-49DF-80FF-F201C8E68778}" presName="parTxOnlySpace" presStyleCnt="0"/>
      <dgm:spPr/>
    </dgm:pt>
    <dgm:pt modelId="{741C3417-2408-47C9-A783-FDC361B2CCE8}" type="pres">
      <dgm:prSet presAssocID="{64BCF16F-2DAA-4101-8D58-28197DAF820E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8C57D857-1290-4B32-8ED7-630F127AE3AD}" type="pres">
      <dgm:prSet presAssocID="{A45A6800-FBC4-4277-B67B-8B346203A975}" presName="parTxOnlySpace" presStyleCnt="0"/>
      <dgm:spPr/>
    </dgm:pt>
    <dgm:pt modelId="{DF48E389-FE86-4508-8027-AFC2AE55A4A1}" type="pres">
      <dgm:prSet presAssocID="{D1889786-E2CD-4216-A7A1-136D99663087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578CA-5A15-431B-A545-47713B1E82B8}" type="pres">
      <dgm:prSet presAssocID="{4CDA2AA5-68C1-4DF2-87FA-302E4A34EB4E}" presName="parTxOnlySpace" presStyleCnt="0"/>
      <dgm:spPr/>
    </dgm:pt>
    <dgm:pt modelId="{F6A7C451-7BB0-4E5F-96D9-318C62660D4E}" type="pres">
      <dgm:prSet presAssocID="{919AC48D-9A2D-49CC-9A09-ED0841939109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222DE-6741-4CEA-8313-CACCBA02BD4A}" type="pres">
      <dgm:prSet presAssocID="{5F7E2654-32E1-4CC6-AF32-E27859BF5EF1}" presName="parTxOnlySpace" presStyleCnt="0"/>
      <dgm:spPr/>
    </dgm:pt>
    <dgm:pt modelId="{67690C8D-8BF8-4692-A10D-126422125113}" type="pres">
      <dgm:prSet presAssocID="{83FAD049-578E-4904-8BEE-7FA515D6C7C2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134EAD-05C5-40F6-9274-D1B9FE29C21A}" type="presOf" srcId="{F660C640-AFAF-45EB-922A-28B6F7E87ECD}" destId="{D7B7E0E5-A072-424F-83FB-5189B9169137}" srcOrd="0" destOrd="0" presId="urn:microsoft.com/office/officeart/2005/8/layout/chevron1"/>
    <dgm:cxn modelId="{390504E5-DDD8-4A8A-B02A-64792B15CA70}" srcId="{4453B803-2839-495D-880D-A1F139E80B6E}" destId="{D1889786-E2CD-4216-A7A1-136D99663087}" srcOrd="4" destOrd="0" parTransId="{BECC3D1D-41E1-4A87-A047-AB218A6FE7E6}" sibTransId="{4CDA2AA5-68C1-4DF2-87FA-302E4A34EB4E}"/>
    <dgm:cxn modelId="{BD347EB9-D584-4EB7-B4E5-B645E88DCEBD}" type="presOf" srcId="{4453B803-2839-495D-880D-A1F139E80B6E}" destId="{E00ED216-9103-423D-8014-953F1A666402}" srcOrd="0" destOrd="0" presId="urn:microsoft.com/office/officeart/2005/8/layout/chevron1"/>
    <dgm:cxn modelId="{4A989548-5422-41F9-A047-1246FA854A3E}" srcId="{4453B803-2839-495D-880D-A1F139E80B6E}" destId="{F660C640-AFAF-45EB-922A-28B6F7E87ECD}" srcOrd="2" destOrd="0" parTransId="{870FBBD3-0200-44D6-9854-29908E8492CB}" sibTransId="{6ACA579D-F395-49DF-80FF-F201C8E68778}"/>
    <dgm:cxn modelId="{12A6F469-6096-4694-8237-4C7B90DF0502}" type="presOf" srcId="{64BCF16F-2DAA-4101-8D58-28197DAF820E}" destId="{741C3417-2408-47C9-A783-FDC361B2CCE8}" srcOrd="0" destOrd="0" presId="urn:microsoft.com/office/officeart/2005/8/layout/chevron1"/>
    <dgm:cxn modelId="{00BD365E-629E-4CC1-A52F-572CD49D4541}" type="presOf" srcId="{7AE17589-6438-4F40-927B-8B66AE9F00E7}" destId="{5937DB36-62A9-42E4-AC38-CF3DC9069E5B}" srcOrd="0" destOrd="0" presId="urn:microsoft.com/office/officeart/2005/8/layout/chevron1"/>
    <dgm:cxn modelId="{BC315547-10F4-4184-8080-7F76410E6CD9}" type="presOf" srcId="{D1889786-E2CD-4216-A7A1-136D99663087}" destId="{DF48E389-FE86-4508-8027-AFC2AE55A4A1}" srcOrd="0" destOrd="0" presId="urn:microsoft.com/office/officeart/2005/8/layout/chevron1"/>
    <dgm:cxn modelId="{55DF7F8D-8FF1-4889-87F9-F210BDA8CD12}" type="presOf" srcId="{919AC48D-9A2D-49CC-9A09-ED0841939109}" destId="{F6A7C451-7BB0-4E5F-96D9-318C62660D4E}" srcOrd="0" destOrd="0" presId="urn:microsoft.com/office/officeart/2005/8/layout/chevron1"/>
    <dgm:cxn modelId="{C119A2C1-B32E-453B-866C-E919491372A3}" srcId="{4453B803-2839-495D-880D-A1F139E80B6E}" destId="{83FAD049-578E-4904-8BEE-7FA515D6C7C2}" srcOrd="6" destOrd="0" parTransId="{53AE3B31-E828-4B90-9FCA-206977BD471B}" sibTransId="{036C8097-F168-40DE-8119-BCE6EC46AA8B}"/>
    <dgm:cxn modelId="{30CE46C0-8AAC-4E7A-B037-68B064B17533}" type="presOf" srcId="{C27735AD-8418-4C4C-B1E1-59F31EE2646F}" destId="{02DF66F9-636A-45E8-A784-36982AC73157}" srcOrd="0" destOrd="0" presId="urn:microsoft.com/office/officeart/2005/8/layout/chevron1"/>
    <dgm:cxn modelId="{02920B4F-A94A-4A60-9095-25552E3BE9C5}" srcId="{4453B803-2839-495D-880D-A1F139E80B6E}" destId="{64BCF16F-2DAA-4101-8D58-28197DAF820E}" srcOrd="3" destOrd="0" parTransId="{CA91CCFC-C7A9-46E1-945E-5A5116C76073}" sibTransId="{A45A6800-FBC4-4277-B67B-8B346203A975}"/>
    <dgm:cxn modelId="{AC6FEB34-073A-4543-A83E-0ABF3E355AD3}" srcId="{4453B803-2839-495D-880D-A1F139E80B6E}" destId="{919AC48D-9A2D-49CC-9A09-ED0841939109}" srcOrd="5" destOrd="0" parTransId="{BF4553D5-E04F-446C-9377-E14551C51FDB}" sibTransId="{5F7E2654-32E1-4CC6-AF32-E27859BF5EF1}"/>
    <dgm:cxn modelId="{8748310E-B211-4560-9B7D-90D048D76B1D}" srcId="{4453B803-2839-495D-880D-A1F139E80B6E}" destId="{C27735AD-8418-4C4C-B1E1-59F31EE2646F}" srcOrd="0" destOrd="0" parTransId="{38733501-5172-40DE-9968-72EDBBE4D02E}" sibTransId="{41B2269F-580B-450A-81D5-08E930970C71}"/>
    <dgm:cxn modelId="{61BE7F2F-6376-40D4-836D-DF54032EFCDF}" srcId="{4453B803-2839-495D-880D-A1F139E80B6E}" destId="{7AE17589-6438-4F40-927B-8B66AE9F00E7}" srcOrd="1" destOrd="0" parTransId="{92C39B85-23A0-4E50-AE46-52508B767BB8}" sibTransId="{1A971F89-D3A1-417D-86D6-079C6468A390}"/>
    <dgm:cxn modelId="{EC20CF97-175E-4A17-A18E-02189ABCD9BA}" type="presOf" srcId="{83FAD049-578E-4904-8BEE-7FA515D6C7C2}" destId="{67690C8D-8BF8-4692-A10D-126422125113}" srcOrd="0" destOrd="0" presId="urn:microsoft.com/office/officeart/2005/8/layout/chevron1"/>
    <dgm:cxn modelId="{B6AFB2D0-184C-4A4D-97E2-0AE813108DDE}" type="presParOf" srcId="{E00ED216-9103-423D-8014-953F1A666402}" destId="{02DF66F9-636A-45E8-A784-36982AC73157}" srcOrd="0" destOrd="0" presId="urn:microsoft.com/office/officeart/2005/8/layout/chevron1"/>
    <dgm:cxn modelId="{13938098-1B1D-41B2-8D48-8C735489EB68}" type="presParOf" srcId="{E00ED216-9103-423D-8014-953F1A666402}" destId="{2D24E579-B061-4799-8CB5-D97E7568B784}" srcOrd="1" destOrd="0" presId="urn:microsoft.com/office/officeart/2005/8/layout/chevron1"/>
    <dgm:cxn modelId="{A8A8CBE6-FB31-4FBC-A152-0A642943CDEC}" type="presParOf" srcId="{E00ED216-9103-423D-8014-953F1A666402}" destId="{5937DB36-62A9-42E4-AC38-CF3DC9069E5B}" srcOrd="2" destOrd="0" presId="urn:microsoft.com/office/officeart/2005/8/layout/chevron1"/>
    <dgm:cxn modelId="{3AF603F6-1E29-415C-855A-0357757958F3}" type="presParOf" srcId="{E00ED216-9103-423D-8014-953F1A666402}" destId="{108A9D2B-83BB-40EC-8742-1B43705BD976}" srcOrd="3" destOrd="0" presId="urn:microsoft.com/office/officeart/2005/8/layout/chevron1"/>
    <dgm:cxn modelId="{925C46DD-A036-43B1-8252-F61EB7F7152C}" type="presParOf" srcId="{E00ED216-9103-423D-8014-953F1A666402}" destId="{D7B7E0E5-A072-424F-83FB-5189B9169137}" srcOrd="4" destOrd="0" presId="urn:microsoft.com/office/officeart/2005/8/layout/chevron1"/>
    <dgm:cxn modelId="{76AF9B92-E467-413F-96CA-844303615FEC}" type="presParOf" srcId="{E00ED216-9103-423D-8014-953F1A666402}" destId="{050FCCA9-82AF-4895-AF6D-170091B1A525}" srcOrd="5" destOrd="0" presId="urn:microsoft.com/office/officeart/2005/8/layout/chevron1"/>
    <dgm:cxn modelId="{425BCB1A-E288-41EF-B433-183A099716A4}" type="presParOf" srcId="{E00ED216-9103-423D-8014-953F1A666402}" destId="{741C3417-2408-47C9-A783-FDC361B2CCE8}" srcOrd="6" destOrd="0" presId="urn:microsoft.com/office/officeart/2005/8/layout/chevron1"/>
    <dgm:cxn modelId="{7E92BDA3-C690-4094-8186-5966F7761484}" type="presParOf" srcId="{E00ED216-9103-423D-8014-953F1A666402}" destId="{8C57D857-1290-4B32-8ED7-630F127AE3AD}" srcOrd="7" destOrd="0" presId="urn:microsoft.com/office/officeart/2005/8/layout/chevron1"/>
    <dgm:cxn modelId="{9F5E8D73-0C19-44F8-8C01-EA55D30763A2}" type="presParOf" srcId="{E00ED216-9103-423D-8014-953F1A666402}" destId="{DF48E389-FE86-4508-8027-AFC2AE55A4A1}" srcOrd="8" destOrd="0" presId="urn:microsoft.com/office/officeart/2005/8/layout/chevron1"/>
    <dgm:cxn modelId="{3EAC7C10-7445-43AC-B64C-7A17D324C848}" type="presParOf" srcId="{E00ED216-9103-423D-8014-953F1A666402}" destId="{02F578CA-5A15-431B-A545-47713B1E82B8}" srcOrd="9" destOrd="0" presId="urn:microsoft.com/office/officeart/2005/8/layout/chevron1"/>
    <dgm:cxn modelId="{4B5B8AFB-FAC6-4BA8-B25A-EAFD74B4F130}" type="presParOf" srcId="{E00ED216-9103-423D-8014-953F1A666402}" destId="{F6A7C451-7BB0-4E5F-96D9-318C62660D4E}" srcOrd="10" destOrd="0" presId="urn:microsoft.com/office/officeart/2005/8/layout/chevron1"/>
    <dgm:cxn modelId="{8FD27E1A-DC34-4D40-B5D0-9A136AE21CA1}" type="presParOf" srcId="{E00ED216-9103-423D-8014-953F1A666402}" destId="{A56222DE-6741-4CEA-8313-CACCBA02BD4A}" srcOrd="11" destOrd="0" presId="urn:microsoft.com/office/officeart/2005/8/layout/chevron1"/>
    <dgm:cxn modelId="{7776BF9E-BEC2-4D16-BD66-006B05CD07A1}" type="presParOf" srcId="{E00ED216-9103-423D-8014-953F1A666402}" destId="{67690C8D-8BF8-4692-A10D-126422125113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53B803-2839-495D-880D-A1F139E80B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27735AD-8418-4C4C-B1E1-59F31EE2646F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Ramp probe</a:t>
          </a:r>
          <a:endParaRPr lang="en-US" sz="1050" b="1" dirty="0">
            <a:solidFill>
              <a:schemeClr val="tx1"/>
            </a:solidFill>
          </a:endParaRPr>
        </a:p>
      </dgm:t>
    </dgm:pt>
    <dgm:pt modelId="{38733501-5172-40DE-9968-72EDBBE4D02E}" type="parTrans" cxnId="{8748310E-B211-4560-9B7D-90D048D76B1D}">
      <dgm:prSet/>
      <dgm:spPr/>
      <dgm:t>
        <a:bodyPr/>
        <a:lstStyle/>
        <a:p>
          <a:endParaRPr lang="en-US"/>
        </a:p>
      </dgm:t>
    </dgm:pt>
    <dgm:pt modelId="{41B2269F-580B-450A-81D5-08E930970C71}" type="sibTrans" cxnId="{8748310E-B211-4560-9B7D-90D048D76B1D}">
      <dgm:prSet/>
      <dgm:spPr/>
      <dgm:t>
        <a:bodyPr/>
        <a:lstStyle/>
        <a:p>
          <a:endParaRPr lang="en-US"/>
        </a:p>
      </dgm:t>
    </dgm:pt>
    <dgm:pt modelId="{64BCF16F-2DAA-4101-8D58-28197DAF820E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11T compensation</a:t>
          </a:r>
          <a:endParaRPr lang="en-US" sz="1050" b="1" dirty="0">
            <a:solidFill>
              <a:schemeClr val="tx1"/>
            </a:solidFill>
          </a:endParaRPr>
        </a:p>
      </dgm:t>
    </dgm:pt>
    <dgm:pt modelId="{CA91CCFC-C7A9-46E1-945E-5A5116C76073}" type="parTrans" cxnId="{02920B4F-A94A-4A60-9095-25552E3BE9C5}">
      <dgm:prSet/>
      <dgm:spPr/>
      <dgm:t>
        <a:bodyPr/>
        <a:lstStyle/>
        <a:p>
          <a:endParaRPr lang="en-US"/>
        </a:p>
      </dgm:t>
    </dgm:pt>
    <dgm:pt modelId="{A45A6800-FBC4-4277-B67B-8B346203A975}" type="sibTrans" cxnId="{02920B4F-A94A-4A60-9095-25552E3BE9C5}">
      <dgm:prSet/>
      <dgm:spPr/>
      <dgm:t>
        <a:bodyPr/>
        <a:lstStyle/>
        <a:p>
          <a:endParaRPr lang="en-US"/>
        </a:p>
      </dgm:t>
    </dgm:pt>
    <dgm:pt modelId="{7AE17589-6438-4F40-927B-8B66AE9F00E7}">
      <dgm:prSet phldrT="[Text]" custT="1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en-US" sz="1050" b="1" dirty="0" smtClean="0"/>
            <a:t>Optics at FT</a:t>
          </a:r>
          <a:endParaRPr lang="en-US" sz="1050" b="1" dirty="0"/>
        </a:p>
      </dgm:t>
    </dgm:pt>
    <dgm:pt modelId="{92C39B85-23A0-4E50-AE46-52508B767BB8}" type="parTrans" cxnId="{61BE7F2F-6376-40D4-836D-DF54032EFCDF}">
      <dgm:prSet/>
      <dgm:spPr/>
      <dgm:t>
        <a:bodyPr/>
        <a:lstStyle/>
        <a:p>
          <a:endParaRPr lang="en-US"/>
        </a:p>
      </dgm:t>
    </dgm:pt>
    <dgm:pt modelId="{1A971F89-D3A1-417D-86D6-079C6468A390}" type="sibTrans" cxnId="{61BE7F2F-6376-40D4-836D-DF54032EFCDF}">
      <dgm:prSet/>
      <dgm:spPr/>
      <dgm:t>
        <a:bodyPr/>
        <a:lstStyle/>
        <a:p>
          <a:endParaRPr lang="en-US"/>
        </a:p>
      </dgm:t>
    </dgm:pt>
    <dgm:pt modelId="{F660C640-AFAF-45EB-922A-28B6F7E87ECD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Squeeze commissioning</a:t>
          </a:r>
          <a:endParaRPr lang="en-US" sz="1050" b="1" dirty="0">
            <a:solidFill>
              <a:schemeClr val="tx1"/>
            </a:solidFill>
          </a:endParaRPr>
        </a:p>
      </dgm:t>
    </dgm:pt>
    <dgm:pt modelId="{870FBBD3-0200-44D6-9854-29908E8492CB}" type="parTrans" cxnId="{4A989548-5422-41F9-A047-1246FA854A3E}">
      <dgm:prSet/>
      <dgm:spPr/>
      <dgm:t>
        <a:bodyPr/>
        <a:lstStyle/>
        <a:p>
          <a:endParaRPr lang="en-US"/>
        </a:p>
      </dgm:t>
    </dgm:pt>
    <dgm:pt modelId="{6ACA579D-F395-49DF-80FF-F201C8E68778}" type="sibTrans" cxnId="{4A989548-5422-41F9-A047-1246FA854A3E}">
      <dgm:prSet/>
      <dgm:spPr/>
      <dgm:t>
        <a:bodyPr/>
        <a:lstStyle/>
        <a:p>
          <a:endParaRPr lang="en-US"/>
        </a:p>
      </dgm:t>
    </dgm:pt>
    <dgm:pt modelId="{D1889786-E2CD-4216-A7A1-136D99663087}">
      <dgm:prSet phldrT="[Text]" custT="1"/>
      <dgm:spPr>
        <a:solidFill>
          <a:srgbClr val="7030A0">
            <a:alpha val="50000"/>
          </a:srgb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050" b="1" dirty="0" smtClean="0">
              <a:solidFill>
                <a:schemeClr val="bg1"/>
              </a:solidFill>
            </a:rPr>
            <a:t>Linear optics in squeeze</a:t>
          </a:r>
          <a:endParaRPr lang="en-US" sz="1050" b="1" dirty="0">
            <a:solidFill>
              <a:schemeClr val="bg1"/>
            </a:solidFill>
          </a:endParaRPr>
        </a:p>
      </dgm:t>
    </dgm:pt>
    <dgm:pt modelId="{BECC3D1D-41E1-4A87-A047-AB218A6FE7E6}" type="parTrans" cxnId="{390504E5-DDD8-4A8A-B02A-64792B15CA70}">
      <dgm:prSet/>
      <dgm:spPr/>
      <dgm:t>
        <a:bodyPr/>
        <a:lstStyle/>
        <a:p>
          <a:endParaRPr lang="en-US"/>
        </a:p>
      </dgm:t>
    </dgm:pt>
    <dgm:pt modelId="{4CDA2AA5-68C1-4DF2-87FA-302E4A34EB4E}" type="sibTrans" cxnId="{390504E5-DDD8-4A8A-B02A-64792B15CA70}">
      <dgm:prSet/>
      <dgm:spPr/>
      <dgm:t>
        <a:bodyPr/>
        <a:lstStyle/>
        <a:p>
          <a:endParaRPr lang="en-US"/>
        </a:p>
      </dgm:t>
    </dgm:pt>
    <dgm:pt modelId="{919AC48D-9A2D-49CC-9A09-ED0841939109}">
      <dgm:prSet phldrT="[Text]" custT="1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en-US" sz="1050" b="1" dirty="0" smtClean="0">
              <a:solidFill>
                <a:schemeClr val="bg1"/>
              </a:solidFill>
            </a:rPr>
            <a:t>Non-linear optics in squeeze</a:t>
          </a:r>
          <a:endParaRPr lang="en-US" sz="1050" b="1" dirty="0">
            <a:solidFill>
              <a:schemeClr val="bg1"/>
            </a:solidFill>
          </a:endParaRPr>
        </a:p>
      </dgm:t>
    </dgm:pt>
    <dgm:pt modelId="{BF4553D5-E04F-446C-9377-E14551C51FDB}" type="parTrans" cxnId="{AC6FEB34-073A-4543-A83E-0ABF3E355AD3}">
      <dgm:prSet/>
      <dgm:spPr/>
      <dgm:t>
        <a:bodyPr/>
        <a:lstStyle/>
        <a:p>
          <a:endParaRPr lang="en-US"/>
        </a:p>
      </dgm:t>
    </dgm:pt>
    <dgm:pt modelId="{5F7E2654-32E1-4CC6-AF32-E27859BF5EF1}" type="sibTrans" cxnId="{AC6FEB34-073A-4543-A83E-0ABF3E355AD3}">
      <dgm:prSet/>
      <dgm:spPr/>
      <dgm:t>
        <a:bodyPr/>
        <a:lstStyle/>
        <a:p>
          <a:endParaRPr lang="en-US"/>
        </a:p>
      </dgm:t>
    </dgm:pt>
    <dgm:pt modelId="{83FAD049-578E-4904-8BEE-7FA515D6C7C2}">
      <dgm:prSet phldrT="[Text]" custT="1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en-US" sz="1050" b="1" dirty="0" smtClean="0">
              <a:solidFill>
                <a:schemeClr val="bg1"/>
              </a:solidFill>
            </a:rPr>
            <a:t>Ballistic optics</a:t>
          </a:r>
          <a:endParaRPr lang="en-US" sz="1050" b="1" dirty="0">
            <a:solidFill>
              <a:schemeClr val="bg1"/>
            </a:solidFill>
          </a:endParaRPr>
        </a:p>
      </dgm:t>
    </dgm:pt>
    <dgm:pt modelId="{53AE3B31-E828-4B90-9FCA-206977BD471B}" type="parTrans" cxnId="{C119A2C1-B32E-453B-866C-E919491372A3}">
      <dgm:prSet/>
      <dgm:spPr/>
      <dgm:t>
        <a:bodyPr/>
        <a:lstStyle/>
        <a:p>
          <a:endParaRPr lang="en-US"/>
        </a:p>
      </dgm:t>
    </dgm:pt>
    <dgm:pt modelId="{036C8097-F168-40DE-8119-BCE6EC46AA8B}" type="sibTrans" cxnId="{C119A2C1-B32E-453B-866C-E919491372A3}">
      <dgm:prSet/>
      <dgm:spPr/>
      <dgm:t>
        <a:bodyPr/>
        <a:lstStyle/>
        <a:p>
          <a:endParaRPr lang="en-US"/>
        </a:p>
      </dgm:t>
    </dgm:pt>
    <dgm:pt modelId="{E00ED216-9103-423D-8014-953F1A666402}" type="pres">
      <dgm:prSet presAssocID="{4453B803-2839-495D-880D-A1F139E80B6E}" presName="Name0" presStyleCnt="0">
        <dgm:presLayoutVars>
          <dgm:dir/>
          <dgm:animLvl val="lvl"/>
          <dgm:resizeHandles val="exact"/>
        </dgm:presLayoutVars>
      </dgm:prSet>
      <dgm:spPr/>
    </dgm:pt>
    <dgm:pt modelId="{02DF66F9-636A-45E8-A784-36982AC73157}" type="pres">
      <dgm:prSet presAssocID="{C27735AD-8418-4C4C-B1E1-59F31EE2646F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4E579-B061-4799-8CB5-D97E7568B784}" type="pres">
      <dgm:prSet presAssocID="{41B2269F-580B-450A-81D5-08E930970C71}" presName="parTxOnlySpace" presStyleCnt="0"/>
      <dgm:spPr/>
    </dgm:pt>
    <dgm:pt modelId="{741C3417-2408-47C9-A783-FDC361B2CCE8}" type="pres">
      <dgm:prSet presAssocID="{64BCF16F-2DAA-4101-8D58-28197DAF820E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7D857-1290-4B32-8ED7-630F127AE3AD}" type="pres">
      <dgm:prSet presAssocID="{A45A6800-FBC4-4277-B67B-8B346203A975}" presName="parTxOnlySpace" presStyleCnt="0"/>
      <dgm:spPr/>
    </dgm:pt>
    <dgm:pt modelId="{5937DB36-62A9-42E4-AC38-CF3DC9069E5B}" type="pres">
      <dgm:prSet presAssocID="{7AE17589-6438-4F40-927B-8B66AE9F00E7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108A9D2B-83BB-40EC-8742-1B43705BD976}" type="pres">
      <dgm:prSet presAssocID="{1A971F89-D3A1-417D-86D6-079C6468A390}" presName="parTxOnlySpace" presStyleCnt="0"/>
      <dgm:spPr/>
    </dgm:pt>
    <dgm:pt modelId="{D7B7E0E5-A072-424F-83FB-5189B9169137}" type="pres">
      <dgm:prSet presAssocID="{F660C640-AFAF-45EB-922A-28B6F7E87ECD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FCCA9-82AF-4895-AF6D-170091B1A525}" type="pres">
      <dgm:prSet presAssocID="{6ACA579D-F395-49DF-80FF-F201C8E68778}" presName="parTxOnlySpace" presStyleCnt="0"/>
      <dgm:spPr/>
    </dgm:pt>
    <dgm:pt modelId="{67690C8D-8BF8-4692-A10D-126422125113}" type="pres">
      <dgm:prSet presAssocID="{83FAD049-578E-4904-8BEE-7FA515D6C7C2}" presName="parTxOnly" presStyleLbl="node1" presStyleIdx="4" presStyleCnt="7" custLinFactNeighborX="1" custLinFactNeighborY="18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359F2-C568-4BBF-BD31-CB1587192149}" type="pres">
      <dgm:prSet presAssocID="{036C8097-F168-40DE-8119-BCE6EC46AA8B}" presName="parTxOnlySpace" presStyleCnt="0"/>
      <dgm:spPr/>
    </dgm:pt>
    <dgm:pt modelId="{DF48E389-FE86-4508-8027-AFC2AE55A4A1}" type="pres">
      <dgm:prSet presAssocID="{D1889786-E2CD-4216-A7A1-136D99663087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578CA-5A15-431B-A545-47713B1E82B8}" type="pres">
      <dgm:prSet presAssocID="{4CDA2AA5-68C1-4DF2-87FA-302E4A34EB4E}" presName="parTxOnlySpace" presStyleCnt="0"/>
      <dgm:spPr/>
    </dgm:pt>
    <dgm:pt modelId="{F6A7C451-7BB0-4E5F-96D9-318C62660D4E}" type="pres">
      <dgm:prSet presAssocID="{919AC48D-9A2D-49CC-9A09-ED0841939109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0504E5-DDD8-4A8A-B02A-64792B15CA70}" srcId="{4453B803-2839-495D-880D-A1F139E80B6E}" destId="{D1889786-E2CD-4216-A7A1-136D99663087}" srcOrd="5" destOrd="0" parTransId="{BECC3D1D-41E1-4A87-A047-AB218A6FE7E6}" sibTransId="{4CDA2AA5-68C1-4DF2-87FA-302E4A34EB4E}"/>
    <dgm:cxn modelId="{BD347EB9-D584-4EB7-B4E5-B645E88DCEBD}" type="presOf" srcId="{4453B803-2839-495D-880D-A1F139E80B6E}" destId="{E00ED216-9103-423D-8014-953F1A666402}" srcOrd="0" destOrd="0" presId="urn:microsoft.com/office/officeart/2005/8/layout/chevron1"/>
    <dgm:cxn modelId="{1C645784-44D0-4EA8-A8DC-087FE78D1B14}" type="presOf" srcId="{D1889786-E2CD-4216-A7A1-136D99663087}" destId="{DF48E389-FE86-4508-8027-AFC2AE55A4A1}" srcOrd="0" destOrd="0" presId="urn:microsoft.com/office/officeart/2005/8/layout/chevron1"/>
    <dgm:cxn modelId="{4A989548-5422-41F9-A047-1246FA854A3E}" srcId="{4453B803-2839-495D-880D-A1F139E80B6E}" destId="{F660C640-AFAF-45EB-922A-28B6F7E87ECD}" srcOrd="3" destOrd="0" parTransId="{870FBBD3-0200-44D6-9854-29908E8492CB}" sibTransId="{6ACA579D-F395-49DF-80FF-F201C8E68778}"/>
    <dgm:cxn modelId="{74828CB9-0DDC-4EC4-978F-1E40412D522F}" type="presOf" srcId="{C27735AD-8418-4C4C-B1E1-59F31EE2646F}" destId="{02DF66F9-636A-45E8-A784-36982AC73157}" srcOrd="0" destOrd="0" presId="urn:microsoft.com/office/officeart/2005/8/layout/chevron1"/>
    <dgm:cxn modelId="{C119A2C1-B32E-453B-866C-E919491372A3}" srcId="{4453B803-2839-495D-880D-A1F139E80B6E}" destId="{83FAD049-578E-4904-8BEE-7FA515D6C7C2}" srcOrd="4" destOrd="0" parTransId="{53AE3B31-E828-4B90-9FCA-206977BD471B}" sibTransId="{036C8097-F168-40DE-8119-BCE6EC46AA8B}"/>
    <dgm:cxn modelId="{77086D7A-6869-4D73-8267-5D328102750F}" type="presOf" srcId="{64BCF16F-2DAA-4101-8D58-28197DAF820E}" destId="{741C3417-2408-47C9-A783-FDC361B2CCE8}" srcOrd="0" destOrd="0" presId="urn:microsoft.com/office/officeart/2005/8/layout/chevron1"/>
    <dgm:cxn modelId="{5C74801E-3226-4A26-89E5-B262DCA728BF}" type="presOf" srcId="{F660C640-AFAF-45EB-922A-28B6F7E87ECD}" destId="{D7B7E0E5-A072-424F-83FB-5189B9169137}" srcOrd="0" destOrd="0" presId="urn:microsoft.com/office/officeart/2005/8/layout/chevron1"/>
    <dgm:cxn modelId="{E9ADC82E-35D9-40D6-998A-3DF1689C130D}" type="presOf" srcId="{7AE17589-6438-4F40-927B-8B66AE9F00E7}" destId="{5937DB36-62A9-42E4-AC38-CF3DC9069E5B}" srcOrd="0" destOrd="0" presId="urn:microsoft.com/office/officeart/2005/8/layout/chevron1"/>
    <dgm:cxn modelId="{02920B4F-A94A-4A60-9095-25552E3BE9C5}" srcId="{4453B803-2839-495D-880D-A1F139E80B6E}" destId="{64BCF16F-2DAA-4101-8D58-28197DAF820E}" srcOrd="1" destOrd="0" parTransId="{CA91CCFC-C7A9-46E1-945E-5A5116C76073}" sibTransId="{A45A6800-FBC4-4277-B67B-8B346203A975}"/>
    <dgm:cxn modelId="{AC6FEB34-073A-4543-A83E-0ABF3E355AD3}" srcId="{4453B803-2839-495D-880D-A1F139E80B6E}" destId="{919AC48D-9A2D-49CC-9A09-ED0841939109}" srcOrd="6" destOrd="0" parTransId="{BF4553D5-E04F-446C-9377-E14551C51FDB}" sibTransId="{5F7E2654-32E1-4CC6-AF32-E27859BF5EF1}"/>
    <dgm:cxn modelId="{8748310E-B211-4560-9B7D-90D048D76B1D}" srcId="{4453B803-2839-495D-880D-A1F139E80B6E}" destId="{C27735AD-8418-4C4C-B1E1-59F31EE2646F}" srcOrd="0" destOrd="0" parTransId="{38733501-5172-40DE-9968-72EDBBE4D02E}" sibTransId="{41B2269F-580B-450A-81D5-08E930970C71}"/>
    <dgm:cxn modelId="{E4760FCD-37BA-4E1E-9718-B9A66974D2B6}" type="presOf" srcId="{919AC48D-9A2D-49CC-9A09-ED0841939109}" destId="{F6A7C451-7BB0-4E5F-96D9-318C62660D4E}" srcOrd="0" destOrd="0" presId="urn:microsoft.com/office/officeart/2005/8/layout/chevron1"/>
    <dgm:cxn modelId="{61BE7F2F-6376-40D4-836D-DF54032EFCDF}" srcId="{4453B803-2839-495D-880D-A1F139E80B6E}" destId="{7AE17589-6438-4F40-927B-8B66AE9F00E7}" srcOrd="2" destOrd="0" parTransId="{92C39B85-23A0-4E50-AE46-52508B767BB8}" sibTransId="{1A971F89-D3A1-417D-86D6-079C6468A390}"/>
    <dgm:cxn modelId="{FF2B935B-40E5-4045-92E1-7AADA239C64B}" type="presOf" srcId="{83FAD049-578E-4904-8BEE-7FA515D6C7C2}" destId="{67690C8D-8BF8-4692-A10D-126422125113}" srcOrd="0" destOrd="0" presId="urn:microsoft.com/office/officeart/2005/8/layout/chevron1"/>
    <dgm:cxn modelId="{F2CFD0E5-1B0D-4CD9-AE40-8006DCC7F867}" type="presParOf" srcId="{E00ED216-9103-423D-8014-953F1A666402}" destId="{02DF66F9-636A-45E8-A784-36982AC73157}" srcOrd="0" destOrd="0" presId="urn:microsoft.com/office/officeart/2005/8/layout/chevron1"/>
    <dgm:cxn modelId="{E12A2160-DC5D-4CDC-990B-F265EC162300}" type="presParOf" srcId="{E00ED216-9103-423D-8014-953F1A666402}" destId="{2D24E579-B061-4799-8CB5-D97E7568B784}" srcOrd="1" destOrd="0" presId="urn:microsoft.com/office/officeart/2005/8/layout/chevron1"/>
    <dgm:cxn modelId="{91225959-9AF6-4030-A0DC-F2BB9823ED8B}" type="presParOf" srcId="{E00ED216-9103-423D-8014-953F1A666402}" destId="{741C3417-2408-47C9-A783-FDC361B2CCE8}" srcOrd="2" destOrd="0" presId="urn:microsoft.com/office/officeart/2005/8/layout/chevron1"/>
    <dgm:cxn modelId="{2CA3EFCF-AC68-499D-8245-0B4799BD5C5E}" type="presParOf" srcId="{E00ED216-9103-423D-8014-953F1A666402}" destId="{8C57D857-1290-4B32-8ED7-630F127AE3AD}" srcOrd="3" destOrd="0" presId="urn:microsoft.com/office/officeart/2005/8/layout/chevron1"/>
    <dgm:cxn modelId="{00ABE52E-9B55-43B5-B58F-1D9C5B24F8D6}" type="presParOf" srcId="{E00ED216-9103-423D-8014-953F1A666402}" destId="{5937DB36-62A9-42E4-AC38-CF3DC9069E5B}" srcOrd="4" destOrd="0" presId="urn:microsoft.com/office/officeart/2005/8/layout/chevron1"/>
    <dgm:cxn modelId="{2C54172E-FA00-4280-A9B4-E2DE99321F9B}" type="presParOf" srcId="{E00ED216-9103-423D-8014-953F1A666402}" destId="{108A9D2B-83BB-40EC-8742-1B43705BD976}" srcOrd="5" destOrd="0" presId="urn:microsoft.com/office/officeart/2005/8/layout/chevron1"/>
    <dgm:cxn modelId="{9DCCAAEE-1544-42D2-A819-CD9104660DF6}" type="presParOf" srcId="{E00ED216-9103-423D-8014-953F1A666402}" destId="{D7B7E0E5-A072-424F-83FB-5189B9169137}" srcOrd="6" destOrd="0" presId="urn:microsoft.com/office/officeart/2005/8/layout/chevron1"/>
    <dgm:cxn modelId="{53D21C97-5E10-4719-AE60-04283D8A12B7}" type="presParOf" srcId="{E00ED216-9103-423D-8014-953F1A666402}" destId="{050FCCA9-82AF-4895-AF6D-170091B1A525}" srcOrd="7" destOrd="0" presId="urn:microsoft.com/office/officeart/2005/8/layout/chevron1"/>
    <dgm:cxn modelId="{69D32287-31E4-4E77-80BE-5DD238D8041F}" type="presParOf" srcId="{E00ED216-9103-423D-8014-953F1A666402}" destId="{67690C8D-8BF8-4692-A10D-126422125113}" srcOrd="8" destOrd="0" presId="urn:microsoft.com/office/officeart/2005/8/layout/chevron1"/>
    <dgm:cxn modelId="{2B04C518-9F2F-4CB8-8F51-B62D2E31351C}" type="presParOf" srcId="{E00ED216-9103-423D-8014-953F1A666402}" destId="{1B8359F2-C568-4BBF-BD31-CB1587192149}" srcOrd="9" destOrd="0" presId="urn:microsoft.com/office/officeart/2005/8/layout/chevron1"/>
    <dgm:cxn modelId="{BB5E9996-71DB-49A0-8231-D60F036BADCB}" type="presParOf" srcId="{E00ED216-9103-423D-8014-953F1A666402}" destId="{DF48E389-FE86-4508-8027-AFC2AE55A4A1}" srcOrd="10" destOrd="0" presId="urn:microsoft.com/office/officeart/2005/8/layout/chevron1"/>
    <dgm:cxn modelId="{35164CE1-9D8A-484B-9FD0-95E438BA6360}" type="presParOf" srcId="{E00ED216-9103-423D-8014-953F1A666402}" destId="{02F578CA-5A15-431B-A545-47713B1E82B8}" srcOrd="11" destOrd="0" presId="urn:microsoft.com/office/officeart/2005/8/layout/chevron1"/>
    <dgm:cxn modelId="{7C59BA76-B7D7-4FA1-ADE6-40C0DC8CF611}" type="presParOf" srcId="{E00ED216-9103-423D-8014-953F1A666402}" destId="{F6A7C451-7BB0-4E5F-96D9-318C62660D4E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53B803-2839-495D-880D-A1F139E80B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27735AD-8418-4C4C-B1E1-59F31EE2646F}">
      <dgm:prSet phldrT="[Text]" custT="1"/>
      <dgm:spPr>
        <a:solidFill>
          <a:srgbClr val="CC3399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050" b="1" dirty="0" smtClean="0">
              <a:solidFill>
                <a:schemeClr val="bg1"/>
              </a:solidFill>
            </a:rPr>
            <a:t>Collisions</a:t>
          </a:r>
          <a:endParaRPr lang="en-US" sz="1050" b="1" dirty="0">
            <a:solidFill>
              <a:schemeClr val="bg1"/>
            </a:solidFill>
          </a:endParaRPr>
        </a:p>
      </dgm:t>
    </dgm:pt>
    <dgm:pt modelId="{38733501-5172-40DE-9968-72EDBBE4D02E}" type="parTrans" cxnId="{8748310E-B211-4560-9B7D-90D048D76B1D}">
      <dgm:prSet/>
      <dgm:spPr/>
      <dgm:t>
        <a:bodyPr/>
        <a:lstStyle/>
        <a:p>
          <a:endParaRPr lang="en-US"/>
        </a:p>
      </dgm:t>
    </dgm:pt>
    <dgm:pt modelId="{41B2269F-580B-450A-81D5-08E930970C71}" type="sibTrans" cxnId="{8748310E-B211-4560-9B7D-90D048D76B1D}">
      <dgm:prSet/>
      <dgm:spPr/>
      <dgm:t>
        <a:bodyPr/>
        <a:lstStyle/>
        <a:p>
          <a:endParaRPr lang="en-US"/>
        </a:p>
      </dgm:t>
    </dgm:pt>
    <dgm:pt modelId="{64BCF16F-2DAA-4101-8D58-28197DAF820E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sz="1050" b="1" dirty="0" smtClean="0">
              <a:solidFill>
                <a:schemeClr val="bg1"/>
              </a:solidFill>
            </a:rPr>
            <a:t>Collimator alignment FT</a:t>
          </a:r>
          <a:endParaRPr lang="en-US" sz="1050" b="1" dirty="0">
            <a:solidFill>
              <a:schemeClr val="bg1"/>
            </a:solidFill>
          </a:endParaRPr>
        </a:p>
      </dgm:t>
    </dgm:pt>
    <dgm:pt modelId="{CA91CCFC-C7A9-46E1-945E-5A5116C76073}" type="parTrans" cxnId="{02920B4F-A94A-4A60-9095-25552E3BE9C5}">
      <dgm:prSet/>
      <dgm:spPr/>
      <dgm:t>
        <a:bodyPr/>
        <a:lstStyle/>
        <a:p>
          <a:endParaRPr lang="en-US"/>
        </a:p>
      </dgm:t>
    </dgm:pt>
    <dgm:pt modelId="{A45A6800-FBC4-4277-B67B-8B346203A975}" type="sibTrans" cxnId="{02920B4F-A94A-4A60-9095-25552E3BE9C5}">
      <dgm:prSet/>
      <dgm:spPr/>
      <dgm:t>
        <a:bodyPr/>
        <a:lstStyle/>
        <a:p>
          <a:endParaRPr lang="en-US"/>
        </a:p>
      </dgm:t>
    </dgm:pt>
    <dgm:pt modelId="{7AE17589-6438-4F40-927B-8B66AE9F00E7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Ramp and squeeze with bumps  - probe</a:t>
          </a:r>
          <a:endParaRPr lang="en-US" sz="1050" b="1" dirty="0">
            <a:solidFill>
              <a:schemeClr val="tx1"/>
            </a:solidFill>
          </a:endParaRPr>
        </a:p>
      </dgm:t>
    </dgm:pt>
    <dgm:pt modelId="{92C39B85-23A0-4E50-AE46-52508B767BB8}" type="parTrans" cxnId="{61BE7F2F-6376-40D4-836D-DF54032EFCDF}">
      <dgm:prSet/>
      <dgm:spPr/>
      <dgm:t>
        <a:bodyPr/>
        <a:lstStyle/>
        <a:p>
          <a:endParaRPr lang="en-US"/>
        </a:p>
      </dgm:t>
    </dgm:pt>
    <dgm:pt modelId="{1A971F89-D3A1-417D-86D6-079C6468A390}" type="sibTrans" cxnId="{61BE7F2F-6376-40D4-836D-DF54032EFCDF}">
      <dgm:prSet/>
      <dgm:spPr/>
      <dgm:t>
        <a:bodyPr/>
        <a:lstStyle/>
        <a:p>
          <a:endParaRPr lang="en-US"/>
        </a:p>
      </dgm:t>
    </dgm:pt>
    <dgm:pt modelId="{F660C640-AFAF-45EB-922A-28B6F7E87ECD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Ramp and squeeze with bumps - nominal</a:t>
          </a:r>
          <a:endParaRPr lang="en-US" sz="1050" b="1" dirty="0">
            <a:solidFill>
              <a:schemeClr val="tx1"/>
            </a:solidFill>
          </a:endParaRPr>
        </a:p>
      </dgm:t>
    </dgm:pt>
    <dgm:pt modelId="{870FBBD3-0200-44D6-9854-29908E8492CB}" type="parTrans" cxnId="{4A989548-5422-41F9-A047-1246FA854A3E}">
      <dgm:prSet/>
      <dgm:spPr/>
      <dgm:t>
        <a:bodyPr/>
        <a:lstStyle/>
        <a:p>
          <a:endParaRPr lang="en-US"/>
        </a:p>
      </dgm:t>
    </dgm:pt>
    <dgm:pt modelId="{6ACA579D-F395-49DF-80FF-F201C8E68778}" type="sibTrans" cxnId="{4A989548-5422-41F9-A047-1246FA854A3E}">
      <dgm:prSet/>
      <dgm:spPr/>
      <dgm:t>
        <a:bodyPr/>
        <a:lstStyle/>
        <a:p>
          <a:endParaRPr lang="en-US"/>
        </a:p>
      </dgm:t>
    </dgm:pt>
    <dgm:pt modelId="{D1889786-E2CD-4216-A7A1-136D99663087}">
      <dgm:prSet phldrT="[Text]" custT="1"/>
      <dgm:spPr>
        <a:solidFill>
          <a:srgbClr val="FF0000">
            <a:alpha val="50000"/>
          </a:srgb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050" b="1" dirty="0" smtClean="0">
              <a:solidFill>
                <a:schemeClr val="bg1"/>
              </a:solidFill>
            </a:rPr>
            <a:t>Collimator </a:t>
          </a:r>
          <a:r>
            <a:rPr lang="en-US" sz="1050" b="1" smtClean="0">
              <a:solidFill>
                <a:schemeClr val="bg1"/>
              </a:solidFill>
            </a:rPr>
            <a:t>alignment collisions</a:t>
          </a:r>
          <a:endParaRPr lang="en-US" sz="1050" b="1" dirty="0">
            <a:solidFill>
              <a:schemeClr val="bg1"/>
            </a:solidFill>
          </a:endParaRPr>
        </a:p>
      </dgm:t>
    </dgm:pt>
    <dgm:pt modelId="{BECC3D1D-41E1-4A87-A047-AB218A6FE7E6}" type="parTrans" cxnId="{390504E5-DDD8-4A8A-B02A-64792B15CA70}">
      <dgm:prSet/>
      <dgm:spPr/>
      <dgm:t>
        <a:bodyPr/>
        <a:lstStyle/>
        <a:p>
          <a:endParaRPr lang="en-US"/>
        </a:p>
      </dgm:t>
    </dgm:pt>
    <dgm:pt modelId="{4CDA2AA5-68C1-4DF2-87FA-302E4A34EB4E}" type="sibTrans" cxnId="{390504E5-DDD8-4A8A-B02A-64792B15CA70}">
      <dgm:prSet/>
      <dgm:spPr/>
      <dgm:t>
        <a:bodyPr/>
        <a:lstStyle/>
        <a:p>
          <a:endParaRPr lang="en-US"/>
        </a:p>
      </dgm:t>
    </dgm:pt>
    <dgm:pt modelId="{919AC48D-9A2D-49CC-9A09-ED0841939109}">
      <dgm:prSet phldrT="[Text]" custT="1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Cycle loss maps</a:t>
          </a:r>
          <a:endParaRPr lang="en-US" sz="1050" b="1" dirty="0">
            <a:solidFill>
              <a:schemeClr val="tx1"/>
            </a:solidFill>
          </a:endParaRPr>
        </a:p>
      </dgm:t>
    </dgm:pt>
    <dgm:pt modelId="{BF4553D5-E04F-446C-9377-E14551C51FDB}" type="parTrans" cxnId="{AC6FEB34-073A-4543-A83E-0ABF3E355AD3}">
      <dgm:prSet/>
      <dgm:spPr/>
      <dgm:t>
        <a:bodyPr/>
        <a:lstStyle/>
        <a:p>
          <a:endParaRPr lang="en-US"/>
        </a:p>
      </dgm:t>
    </dgm:pt>
    <dgm:pt modelId="{5F7E2654-32E1-4CC6-AF32-E27859BF5EF1}" type="sibTrans" cxnId="{AC6FEB34-073A-4543-A83E-0ABF3E355AD3}">
      <dgm:prSet/>
      <dgm:spPr/>
      <dgm:t>
        <a:bodyPr/>
        <a:lstStyle/>
        <a:p>
          <a:endParaRPr lang="en-US"/>
        </a:p>
      </dgm:t>
    </dgm:pt>
    <dgm:pt modelId="{83FAD049-578E-4904-8BEE-7FA515D6C7C2}">
      <dgm:prSet phldrT="[Text]" custT="1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en-US" sz="1050" b="1" dirty="0" smtClean="0">
              <a:solidFill>
                <a:schemeClr val="bg1"/>
              </a:solidFill>
            </a:rPr>
            <a:t>Optics corrections to collisions</a:t>
          </a:r>
          <a:endParaRPr lang="en-US" sz="1050" b="1" dirty="0">
            <a:solidFill>
              <a:schemeClr val="bg1"/>
            </a:solidFill>
          </a:endParaRPr>
        </a:p>
      </dgm:t>
    </dgm:pt>
    <dgm:pt modelId="{53AE3B31-E828-4B90-9FCA-206977BD471B}" type="parTrans" cxnId="{C119A2C1-B32E-453B-866C-E919491372A3}">
      <dgm:prSet/>
      <dgm:spPr/>
      <dgm:t>
        <a:bodyPr/>
        <a:lstStyle/>
        <a:p>
          <a:endParaRPr lang="en-US"/>
        </a:p>
      </dgm:t>
    </dgm:pt>
    <dgm:pt modelId="{036C8097-F168-40DE-8119-BCE6EC46AA8B}" type="sibTrans" cxnId="{C119A2C1-B32E-453B-866C-E919491372A3}">
      <dgm:prSet/>
      <dgm:spPr/>
      <dgm:t>
        <a:bodyPr/>
        <a:lstStyle/>
        <a:p>
          <a:endParaRPr lang="en-US"/>
        </a:p>
      </dgm:t>
    </dgm:pt>
    <dgm:pt modelId="{E00ED216-9103-423D-8014-953F1A666402}" type="pres">
      <dgm:prSet presAssocID="{4453B803-2839-495D-880D-A1F139E80B6E}" presName="Name0" presStyleCnt="0">
        <dgm:presLayoutVars>
          <dgm:dir/>
          <dgm:animLvl val="lvl"/>
          <dgm:resizeHandles val="exact"/>
        </dgm:presLayoutVars>
      </dgm:prSet>
      <dgm:spPr/>
    </dgm:pt>
    <dgm:pt modelId="{67690C8D-8BF8-4692-A10D-126422125113}" type="pres">
      <dgm:prSet presAssocID="{83FAD049-578E-4904-8BEE-7FA515D6C7C2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607E4C-FCC7-444C-9E04-4207B1ABF454}" type="pres">
      <dgm:prSet presAssocID="{036C8097-F168-40DE-8119-BCE6EC46AA8B}" presName="parTxOnlySpace" presStyleCnt="0"/>
      <dgm:spPr/>
    </dgm:pt>
    <dgm:pt modelId="{5937DB36-62A9-42E4-AC38-CF3DC9069E5B}" type="pres">
      <dgm:prSet presAssocID="{7AE17589-6438-4F40-927B-8B66AE9F00E7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A9D2B-83BB-40EC-8742-1B43705BD976}" type="pres">
      <dgm:prSet presAssocID="{1A971F89-D3A1-417D-86D6-079C6468A390}" presName="parTxOnlySpace" presStyleCnt="0"/>
      <dgm:spPr/>
    </dgm:pt>
    <dgm:pt modelId="{D7B7E0E5-A072-424F-83FB-5189B9169137}" type="pres">
      <dgm:prSet presAssocID="{F660C640-AFAF-45EB-922A-28B6F7E87ECD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FCCA9-82AF-4895-AF6D-170091B1A525}" type="pres">
      <dgm:prSet presAssocID="{6ACA579D-F395-49DF-80FF-F201C8E68778}" presName="parTxOnlySpace" presStyleCnt="0"/>
      <dgm:spPr/>
    </dgm:pt>
    <dgm:pt modelId="{02DF66F9-636A-45E8-A784-36982AC73157}" type="pres">
      <dgm:prSet presAssocID="{C27735AD-8418-4C4C-B1E1-59F31EE2646F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4E579-B061-4799-8CB5-D97E7568B784}" type="pres">
      <dgm:prSet presAssocID="{41B2269F-580B-450A-81D5-08E930970C71}" presName="parTxOnlySpace" presStyleCnt="0"/>
      <dgm:spPr/>
    </dgm:pt>
    <dgm:pt modelId="{741C3417-2408-47C9-A783-FDC361B2CCE8}" type="pres">
      <dgm:prSet presAssocID="{64BCF16F-2DAA-4101-8D58-28197DAF820E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7D857-1290-4B32-8ED7-630F127AE3AD}" type="pres">
      <dgm:prSet presAssocID="{A45A6800-FBC4-4277-B67B-8B346203A975}" presName="parTxOnlySpace" presStyleCnt="0"/>
      <dgm:spPr/>
    </dgm:pt>
    <dgm:pt modelId="{DF48E389-FE86-4508-8027-AFC2AE55A4A1}" type="pres">
      <dgm:prSet presAssocID="{D1889786-E2CD-4216-A7A1-136D99663087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578CA-5A15-431B-A545-47713B1E82B8}" type="pres">
      <dgm:prSet presAssocID="{4CDA2AA5-68C1-4DF2-87FA-302E4A34EB4E}" presName="parTxOnlySpace" presStyleCnt="0"/>
      <dgm:spPr/>
    </dgm:pt>
    <dgm:pt modelId="{F6A7C451-7BB0-4E5F-96D9-318C62660D4E}" type="pres">
      <dgm:prSet presAssocID="{919AC48D-9A2D-49CC-9A09-ED0841939109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0504E5-DDD8-4A8A-B02A-64792B15CA70}" srcId="{4453B803-2839-495D-880D-A1F139E80B6E}" destId="{D1889786-E2CD-4216-A7A1-136D99663087}" srcOrd="5" destOrd="0" parTransId="{BECC3D1D-41E1-4A87-A047-AB218A6FE7E6}" sibTransId="{4CDA2AA5-68C1-4DF2-87FA-302E4A34EB4E}"/>
    <dgm:cxn modelId="{A198CAE0-43FF-4FDC-A175-7B728C314B67}" type="presOf" srcId="{C27735AD-8418-4C4C-B1E1-59F31EE2646F}" destId="{02DF66F9-636A-45E8-A784-36982AC73157}" srcOrd="0" destOrd="0" presId="urn:microsoft.com/office/officeart/2005/8/layout/chevron1"/>
    <dgm:cxn modelId="{BD347EB9-D584-4EB7-B4E5-B645E88DCEBD}" type="presOf" srcId="{4453B803-2839-495D-880D-A1F139E80B6E}" destId="{E00ED216-9103-423D-8014-953F1A666402}" srcOrd="0" destOrd="0" presId="urn:microsoft.com/office/officeart/2005/8/layout/chevron1"/>
    <dgm:cxn modelId="{4A989548-5422-41F9-A047-1246FA854A3E}" srcId="{4453B803-2839-495D-880D-A1F139E80B6E}" destId="{F660C640-AFAF-45EB-922A-28B6F7E87ECD}" srcOrd="2" destOrd="0" parTransId="{870FBBD3-0200-44D6-9854-29908E8492CB}" sibTransId="{6ACA579D-F395-49DF-80FF-F201C8E68778}"/>
    <dgm:cxn modelId="{116B889F-A38B-4601-856F-BA9CFADBC7B3}" type="presOf" srcId="{919AC48D-9A2D-49CC-9A09-ED0841939109}" destId="{F6A7C451-7BB0-4E5F-96D9-318C62660D4E}" srcOrd="0" destOrd="0" presId="urn:microsoft.com/office/officeart/2005/8/layout/chevron1"/>
    <dgm:cxn modelId="{A2EDBBDD-C75E-41BF-AAF8-032490D13082}" type="presOf" srcId="{7AE17589-6438-4F40-927B-8B66AE9F00E7}" destId="{5937DB36-62A9-42E4-AC38-CF3DC9069E5B}" srcOrd="0" destOrd="0" presId="urn:microsoft.com/office/officeart/2005/8/layout/chevron1"/>
    <dgm:cxn modelId="{C119A2C1-B32E-453B-866C-E919491372A3}" srcId="{4453B803-2839-495D-880D-A1F139E80B6E}" destId="{83FAD049-578E-4904-8BEE-7FA515D6C7C2}" srcOrd="0" destOrd="0" parTransId="{53AE3B31-E828-4B90-9FCA-206977BD471B}" sibTransId="{036C8097-F168-40DE-8119-BCE6EC46AA8B}"/>
    <dgm:cxn modelId="{86CFC68C-5945-42A6-B039-98677D3BC7A8}" type="presOf" srcId="{F660C640-AFAF-45EB-922A-28B6F7E87ECD}" destId="{D7B7E0E5-A072-424F-83FB-5189B9169137}" srcOrd="0" destOrd="0" presId="urn:microsoft.com/office/officeart/2005/8/layout/chevron1"/>
    <dgm:cxn modelId="{F98455E8-E9C5-41A9-BF4C-8625AFF117FC}" type="presOf" srcId="{64BCF16F-2DAA-4101-8D58-28197DAF820E}" destId="{741C3417-2408-47C9-A783-FDC361B2CCE8}" srcOrd="0" destOrd="0" presId="urn:microsoft.com/office/officeart/2005/8/layout/chevron1"/>
    <dgm:cxn modelId="{61EA2BCC-A915-4224-9235-4D95CD62371A}" type="presOf" srcId="{83FAD049-578E-4904-8BEE-7FA515D6C7C2}" destId="{67690C8D-8BF8-4692-A10D-126422125113}" srcOrd="0" destOrd="0" presId="urn:microsoft.com/office/officeart/2005/8/layout/chevron1"/>
    <dgm:cxn modelId="{02920B4F-A94A-4A60-9095-25552E3BE9C5}" srcId="{4453B803-2839-495D-880D-A1F139E80B6E}" destId="{64BCF16F-2DAA-4101-8D58-28197DAF820E}" srcOrd="4" destOrd="0" parTransId="{CA91CCFC-C7A9-46E1-945E-5A5116C76073}" sibTransId="{A45A6800-FBC4-4277-B67B-8B346203A975}"/>
    <dgm:cxn modelId="{A91A6996-8ADC-4B2C-A32C-E03D5BDA68AC}" type="presOf" srcId="{D1889786-E2CD-4216-A7A1-136D99663087}" destId="{DF48E389-FE86-4508-8027-AFC2AE55A4A1}" srcOrd="0" destOrd="0" presId="urn:microsoft.com/office/officeart/2005/8/layout/chevron1"/>
    <dgm:cxn modelId="{AC6FEB34-073A-4543-A83E-0ABF3E355AD3}" srcId="{4453B803-2839-495D-880D-A1F139E80B6E}" destId="{919AC48D-9A2D-49CC-9A09-ED0841939109}" srcOrd="6" destOrd="0" parTransId="{BF4553D5-E04F-446C-9377-E14551C51FDB}" sibTransId="{5F7E2654-32E1-4CC6-AF32-E27859BF5EF1}"/>
    <dgm:cxn modelId="{8748310E-B211-4560-9B7D-90D048D76B1D}" srcId="{4453B803-2839-495D-880D-A1F139E80B6E}" destId="{C27735AD-8418-4C4C-B1E1-59F31EE2646F}" srcOrd="3" destOrd="0" parTransId="{38733501-5172-40DE-9968-72EDBBE4D02E}" sibTransId="{41B2269F-580B-450A-81D5-08E930970C71}"/>
    <dgm:cxn modelId="{61BE7F2F-6376-40D4-836D-DF54032EFCDF}" srcId="{4453B803-2839-495D-880D-A1F139E80B6E}" destId="{7AE17589-6438-4F40-927B-8B66AE9F00E7}" srcOrd="1" destOrd="0" parTransId="{92C39B85-23A0-4E50-AE46-52508B767BB8}" sibTransId="{1A971F89-D3A1-417D-86D6-079C6468A390}"/>
    <dgm:cxn modelId="{107A65F4-B04C-4EDD-B669-073E0D9EA98B}" type="presParOf" srcId="{E00ED216-9103-423D-8014-953F1A666402}" destId="{67690C8D-8BF8-4692-A10D-126422125113}" srcOrd="0" destOrd="0" presId="urn:microsoft.com/office/officeart/2005/8/layout/chevron1"/>
    <dgm:cxn modelId="{F02A0E25-A829-4CCF-9075-E38BA7B13513}" type="presParOf" srcId="{E00ED216-9103-423D-8014-953F1A666402}" destId="{3A607E4C-FCC7-444C-9E04-4207B1ABF454}" srcOrd="1" destOrd="0" presId="urn:microsoft.com/office/officeart/2005/8/layout/chevron1"/>
    <dgm:cxn modelId="{C4122487-8179-4B53-B0E3-AF1179B2748B}" type="presParOf" srcId="{E00ED216-9103-423D-8014-953F1A666402}" destId="{5937DB36-62A9-42E4-AC38-CF3DC9069E5B}" srcOrd="2" destOrd="0" presId="urn:microsoft.com/office/officeart/2005/8/layout/chevron1"/>
    <dgm:cxn modelId="{0334F7B8-147F-4D28-AF4F-4D5FA48AE5D8}" type="presParOf" srcId="{E00ED216-9103-423D-8014-953F1A666402}" destId="{108A9D2B-83BB-40EC-8742-1B43705BD976}" srcOrd="3" destOrd="0" presId="urn:microsoft.com/office/officeart/2005/8/layout/chevron1"/>
    <dgm:cxn modelId="{7E863FB3-975B-4A6A-A04C-0C55F5AF3DDC}" type="presParOf" srcId="{E00ED216-9103-423D-8014-953F1A666402}" destId="{D7B7E0E5-A072-424F-83FB-5189B9169137}" srcOrd="4" destOrd="0" presId="urn:microsoft.com/office/officeart/2005/8/layout/chevron1"/>
    <dgm:cxn modelId="{8ED67DC2-54C8-4694-AD7D-6CBD67752BC9}" type="presParOf" srcId="{E00ED216-9103-423D-8014-953F1A666402}" destId="{050FCCA9-82AF-4895-AF6D-170091B1A525}" srcOrd="5" destOrd="0" presId="urn:microsoft.com/office/officeart/2005/8/layout/chevron1"/>
    <dgm:cxn modelId="{E5BBB96A-7B44-4B91-BC9D-9389C117CD90}" type="presParOf" srcId="{E00ED216-9103-423D-8014-953F1A666402}" destId="{02DF66F9-636A-45E8-A784-36982AC73157}" srcOrd="6" destOrd="0" presId="urn:microsoft.com/office/officeart/2005/8/layout/chevron1"/>
    <dgm:cxn modelId="{8B99F3CD-CBD2-4933-A7DB-7E57388E2C47}" type="presParOf" srcId="{E00ED216-9103-423D-8014-953F1A666402}" destId="{2D24E579-B061-4799-8CB5-D97E7568B784}" srcOrd="7" destOrd="0" presId="urn:microsoft.com/office/officeart/2005/8/layout/chevron1"/>
    <dgm:cxn modelId="{F8D38F8F-2EEC-4861-9865-047E18C886B4}" type="presParOf" srcId="{E00ED216-9103-423D-8014-953F1A666402}" destId="{741C3417-2408-47C9-A783-FDC361B2CCE8}" srcOrd="8" destOrd="0" presId="urn:microsoft.com/office/officeart/2005/8/layout/chevron1"/>
    <dgm:cxn modelId="{D7A2B94C-8C14-4EFD-9CD5-D5CCF895C48C}" type="presParOf" srcId="{E00ED216-9103-423D-8014-953F1A666402}" destId="{8C57D857-1290-4B32-8ED7-630F127AE3AD}" srcOrd="9" destOrd="0" presId="urn:microsoft.com/office/officeart/2005/8/layout/chevron1"/>
    <dgm:cxn modelId="{7027B752-E6DA-4314-8BA8-C0D6AA1B6DA3}" type="presParOf" srcId="{E00ED216-9103-423D-8014-953F1A666402}" destId="{DF48E389-FE86-4508-8027-AFC2AE55A4A1}" srcOrd="10" destOrd="0" presId="urn:microsoft.com/office/officeart/2005/8/layout/chevron1"/>
    <dgm:cxn modelId="{82C2E79C-02B6-49BB-8B17-35BEB3543EFC}" type="presParOf" srcId="{E00ED216-9103-423D-8014-953F1A666402}" destId="{02F578CA-5A15-431B-A545-47713B1E82B8}" srcOrd="11" destOrd="0" presId="urn:microsoft.com/office/officeart/2005/8/layout/chevron1"/>
    <dgm:cxn modelId="{70CC83BE-E991-43F4-AA4A-EB9FCCE1CFB3}" type="presParOf" srcId="{E00ED216-9103-423D-8014-953F1A666402}" destId="{F6A7C451-7BB0-4E5F-96D9-318C62660D4E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7E1962-25EC-4ED4-9105-871A80C0DD1F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E224455-C68C-447B-9EF7-0CCA8B54D88F}">
      <dgm:prSet custT="1"/>
      <dgm:spPr>
        <a:solidFill>
          <a:srgbClr val="80A9D0"/>
        </a:solidFill>
      </dgm:spPr>
      <dgm:t>
        <a:bodyPr/>
        <a:lstStyle/>
        <a:p>
          <a:pPr rtl="0"/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Week 1</a:t>
          </a:r>
          <a:endParaRPr lang="en-US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1872F3-E3BE-42CB-8185-E62184B92DFE}" type="parTrans" cxnId="{2D9FED5E-35BC-4605-B9A6-A632350740C5}">
      <dgm:prSet/>
      <dgm:spPr/>
      <dgm:t>
        <a:bodyPr/>
        <a:lstStyle/>
        <a:p>
          <a:endParaRPr lang="en-US" sz="18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6A36579-63D1-460E-92C7-B967A9B9A4D7}" type="sibTrans" cxnId="{2D9FED5E-35BC-4605-B9A6-A632350740C5}">
      <dgm:prSet/>
      <dgm:spPr/>
      <dgm:t>
        <a:bodyPr/>
        <a:lstStyle/>
        <a:p>
          <a:endParaRPr lang="en-US" sz="18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E44582B-3A41-4689-99BF-0346BDDCA0CB}">
      <dgm:prSet custT="1"/>
      <dgm:spPr>
        <a:solidFill>
          <a:srgbClr val="80A9D0"/>
        </a:solidFill>
      </dgm:spPr>
      <dgm:t>
        <a:bodyPr/>
        <a:lstStyle/>
        <a:p>
          <a:pPr rtl="0"/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Week 2</a:t>
          </a:r>
          <a:endParaRPr lang="en-US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989A6DB-9213-4C29-BC2C-E7B73873DAB2}" type="parTrans" cxnId="{F707CF01-6466-4B7C-941A-9D1E41C4B106}">
      <dgm:prSet/>
      <dgm:spPr/>
      <dgm:t>
        <a:bodyPr/>
        <a:lstStyle/>
        <a:p>
          <a:endParaRPr lang="en-US"/>
        </a:p>
      </dgm:t>
    </dgm:pt>
    <dgm:pt modelId="{A7377E5C-7F43-488C-89DE-48898B70510D}" type="sibTrans" cxnId="{F707CF01-6466-4B7C-941A-9D1E41C4B106}">
      <dgm:prSet/>
      <dgm:spPr/>
      <dgm:t>
        <a:bodyPr/>
        <a:lstStyle/>
        <a:p>
          <a:endParaRPr lang="en-US"/>
        </a:p>
      </dgm:t>
    </dgm:pt>
    <dgm:pt modelId="{E74D6553-9DB5-4CE7-9AC8-C1A650B83608}" type="pres">
      <dgm:prSet presAssocID="{4B7E1962-25EC-4ED4-9105-871A80C0DD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5A65A-A7A1-4CAD-B295-3FC46BB5EB1F}" type="pres">
      <dgm:prSet presAssocID="{8E224455-C68C-447B-9EF7-0CCA8B54D88F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846DD-B085-4A74-A668-49D057E885E6}" type="pres">
      <dgm:prSet presAssocID="{76A36579-63D1-460E-92C7-B967A9B9A4D7}" presName="parTxOnlySpace" presStyleCnt="0"/>
      <dgm:spPr/>
    </dgm:pt>
    <dgm:pt modelId="{04441849-016E-41B1-9D08-71930208D734}" type="pres">
      <dgm:prSet presAssocID="{3E44582B-3A41-4689-99BF-0346BDDCA0CB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8DC9C8-B1F3-4898-929C-BE1BFECD75BB}" type="presOf" srcId="{8E224455-C68C-447B-9EF7-0CCA8B54D88F}" destId="{7AD5A65A-A7A1-4CAD-B295-3FC46BB5EB1F}" srcOrd="0" destOrd="0" presId="urn:microsoft.com/office/officeart/2005/8/layout/chevron1"/>
    <dgm:cxn modelId="{FA707CF4-DA38-4399-99B7-9CC1DE870596}" type="presOf" srcId="{4B7E1962-25EC-4ED4-9105-871A80C0DD1F}" destId="{E74D6553-9DB5-4CE7-9AC8-C1A650B83608}" srcOrd="0" destOrd="0" presId="urn:microsoft.com/office/officeart/2005/8/layout/chevron1"/>
    <dgm:cxn modelId="{B5FD88BB-9646-48A3-BEDE-1989FB71E220}" type="presOf" srcId="{3E44582B-3A41-4689-99BF-0346BDDCA0CB}" destId="{04441849-016E-41B1-9D08-71930208D734}" srcOrd="0" destOrd="0" presId="urn:microsoft.com/office/officeart/2005/8/layout/chevron1"/>
    <dgm:cxn modelId="{F707CF01-6466-4B7C-941A-9D1E41C4B106}" srcId="{4B7E1962-25EC-4ED4-9105-871A80C0DD1F}" destId="{3E44582B-3A41-4689-99BF-0346BDDCA0CB}" srcOrd="1" destOrd="0" parTransId="{6989A6DB-9213-4C29-BC2C-E7B73873DAB2}" sibTransId="{A7377E5C-7F43-488C-89DE-48898B70510D}"/>
    <dgm:cxn modelId="{2D9FED5E-35BC-4605-B9A6-A632350740C5}" srcId="{4B7E1962-25EC-4ED4-9105-871A80C0DD1F}" destId="{8E224455-C68C-447B-9EF7-0CCA8B54D88F}" srcOrd="0" destOrd="0" parTransId="{E31872F3-E3BE-42CB-8185-E62184B92DFE}" sibTransId="{76A36579-63D1-460E-92C7-B967A9B9A4D7}"/>
    <dgm:cxn modelId="{C2F4E493-04DB-47E2-8099-A3B001249866}" type="presParOf" srcId="{E74D6553-9DB5-4CE7-9AC8-C1A650B83608}" destId="{7AD5A65A-A7A1-4CAD-B295-3FC46BB5EB1F}" srcOrd="0" destOrd="0" presId="urn:microsoft.com/office/officeart/2005/8/layout/chevron1"/>
    <dgm:cxn modelId="{282D646F-3250-4CD6-A86F-B7CA279B4E54}" type="presParOf" srcId="{E74D6553-9DB5-4CE7-9AC8-C1A650B83608}" destId="{0BC846DD-B085-4A74-A668-49D057E885E6}" srcOrd="1" destOrd="0" presId="urn:microsoft.com/office/officeart/2005/8/layout/chevron1"/>
    <dgm:cxn modelId="{42DC6280-89EC-4EF1-84CF-5C5E262E2D1D}" type="presParOf" srcId="{E74D6553-9DB5-4CE7-9AC8-C1A650B83608}" destId="{04441849-016E-41B1-9D08-71930208D734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7E1962-25EC-4ED4-9105-871A80C0DD1F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E224455-C68C-447B-9EF7-0CCA8B54D88F}">
      <dgm:prSet custT="1"/>
      <dgm:spPr>
        <a:solidFill>
          <a:srgbClr val="80A9D0"/>
        </a:solidFill>
      </dgm:spPr>
      <dgm:t>
        <a:bodyPr/>
        <a:lstStyle/>
        <a:p>
          <a:pPr rtl="0"/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Week 3</a:t>
          </a:r>
          <a:endParaRPr lang="en-US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1872F3-E3BE-42CB-8185-E62184B92DFE}" type="parTrans" cxnId="{2D9FED5E-35BC-4605-B9A6-A632350740C5}">
      <dgm:prSet/>
      <dgm:spPr/>
      <dgm:t>
        <a:bodyPr/>
        <a:lstStyle/>
        <a:p>
          <a:endParaRPr lang="en-US" sz="18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6A36579-63D1-460E-92C7-B967A9B9A4D7}" type="sibTrans" cxnId="{2D9FED5E-35BC-4605-B9A6-A632350740C5}">
      <dgm:prSet/>
      <dgm:spPr/>
      <dgm:t>
        <a:bodyPr/>
        <a:lstStyle/>
        <a:p>
          <a:endParaRPr lang="en-US" sz="18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E44582B-3A41-4689-99BF-0346BDDCA0CB}">
      <dgm:prSet custT="1"/>
      <dgm:spPr>
        <a:solidFill>
          <a:srgbClr val="80A9D0"/>
        </a:solidFill>
      </dgm:spPr>
      <dgm:t>
        <a:bodyPr/>
        <a:lstStyle/>
        <a:p>
          <a:pPr rtl="0"/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Week 4</a:t>
          </a:r>
          <a:endParaRPr lang="en-US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989A6DB-9213-4C29-BC2C-E7B73873DAB2}" type="parTrans" cxnId="{F707CF01-6466-4B7C-941A-9D1E41C4B106}">
      <dgm:prSet/>
      <dgm:spPr/>
      <dgm:t>
        <a:bodyPr/>
        <a:lstStyle/>
        <a:p>
          <a:endParaRPr lang="en-US"/>
        </a:p>
      </dgm:t>
    </dgm:pt>
    <dgm:pt modelId="{A7377E5C-7F43-488C-89DE-48898B70510D}" type="sibTrans" cxnId="{F707CF01-6466-4B7C-941A-9D1E41C4B106}">
      <dgm:prSet/>
      <dgm:spPr/>
      <dgm:t>
        <a:bodyPr/>
        <a:lstStyle/>
        <a:p>
          <a:endParaRPr lang="en-US"/>
        </a:p>
      </dgm:t>
    </dgm:pt>
    <dgm:pt modelId="{E74D6553-9DB5-4CE7-9AC8-C1A650B83608}" type="pres">
      <dgm:prSet presAssocID="{4B7E1962-25EC-4ED4-9105-871A80C0DD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5A65A-A7A1-4CAD-B295-3FC46BB5EB1F}" type="pres">
      <dgm:prSet presAssocID="{8E224455-C68C-447B-9EF7-0CCA8B54D88F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846DD-B085-4A74-A668-49D057E885E6}" type="pres">
      <dgm:prSet presAssocID="{76A36579-63D1-460E-92C7-B967A9B9A4D7}" presName="parTxOnlySpace" presStyleCnt="0"/>
      <dgm:spPr/>
    </dgm:pt>
    <dgm:pt modelId="{04441849-016E-41B1-9D08-71930208D734}" type="pres">
      <dgm:prSet presAssocID="{3E44582B-3A41-4689-99BF-0346BDDCA0CB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8DC9C8-B1F3-4898-929C-BE1BFECD75BB}" type="presOf" srcId="{8E224455-C68C-447B-9EF7-0CCA8B54D88F}" destId="{7AD5A65A-A7A1-4CAD-B295-3FC46BB5EB1F}" srcOrd="0" destOrd="0" presId="urn:microsoft.com/office/officeart/2005/8/layout/chevron1"/>
    <dgm:cxn modelId="{FA707CF4-DA38-4399-99B7-9CC1DE870596}" type="presOf" srcId="{4B7E1962-25EC-4ED4-9105-871A80C0DD1F}" destId="{E74D6553-9DB5-4CE7-9AC8-C1A650B83608}" srcOrd="0" destOrd="0" presId="urn:microsoft.com/office/officeart/2005/8/layout/chevron1"/>
    <dgm:cxn modelId="{B5FD88BB-9646-48A3-BEDE-1989FB71E220}" type="presOf" srcId="{3E44582B-3A41-4689-99BF-0346BDDCA0CB}" destId="{04441849-016E-41B1-9D08-71930208D734}" srcOrd="0" destOrd="0" presId="urn:microsoft.com/office/officeart/2005/8/layout/chevron1"/>
    <dgm:cxn modelId="{F707CF01-6466-4B7C-941A-9D1E41C4B106}" srcId="{4B7E1962-25EC-4ED4-9105-871A80C0DD1F}" destId="{3E44582B-3A41-4689-99BF-0346BDDCA0CB}" srcOrd="1" destOrd="0" parTransId="{6989A6DB-9213-4C29-BC2C-E7B73873DAB2}" sibTransId="{A7377E5C-7F43-488C-89DE-48898B70510D}"/>
    <dgm:cxn modelId="{2D9FED5E-35BC-4605-B9A6-A632350740C5}" srcId="{4B7E1962-25EC-4ED4-9105-871A80C0DD1F}" destId="{8E224455-C68C-447B-9EF7-0CCA8B54D88F}" srcOrd="0" destOrd="0" parTransId="{E31872F3-E3BE-42CB-8185-E62184B92DFE}" sibTransId="{76A36579-63D1-460E-92C7-B967A9B9A4D7}"/>
    <dgm:cxn modelId="{C2F4E493-04DB-47E2-8099-A3B001249866}" type="presParOf" srcId="{E74D6553-9DB5-4CE7-9AC8-C1A650B83608}" destId="{7AD5A65A-A7A1-4CAD-B295-3FC46BB5EB1F}" srcOrd="0" destOrd="0" presId="urn:microsoft.com/office/officeart/2005/8/layout/chevron1"/>
    <dgm:cxn modelId="{282D646F-3250-4CD6-A86F-B7CA279B4E54}" type="presParOf" srcId="{E74D6553-9DB5-4CE7-9AC8-C1A650B83608}" destId="{0BC846DD-B085-4A74-A668-49D057E885E6}" srcOrd="1" destOrd="0" presId="urn:microsoft.com/office/officeart/2005/8/layout/chevron1"/>
    <dgm:cxn modelId="{42DC6280-89EC-4EF1-84CF-5C5E262E2D1D}" type="presParOf" srcId="{E74D6553-9DB5-4CE7-9AC8-C1A650B83608}" destId="{04441849-016E-41B1-9D08-71930208D734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7E1962-25EC-4ED4-9105-871A80C0DD1F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E224455-C68C-447B-9EF7-0CCA8B54D88F}">
      <dgm:prSet custT="1"/>
      <dgm:spPr>
        <a:solidFill>
          <a:srgbClr val="80A9D0"/>
        </a:solidFill>
      </dgm:spPr>
      <dgm:t>
        <a:bodyPr/>
        <a:lstStyle/>
        <a:p>
          <a:pPr rtl="0"/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Week 5</a:t>
          </a:r>
          <a:endParaRPr lang="en-US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1872F3-E3BE-42CB-8185-E62184B92DFE}" type="parTrans" cxnId="{2D9FED5E-35BC-4605-B9A6-A632350740C5}">
      <dgm:prSet/>
      <dgm:spPr/>
      <dgm:t>
        <a:bodyPr/>
        <a:lstStyle/>
        <a:p>
          <a:endParaRPr lang="en-US" sz="18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6A36579-63D1-460E-92C7-B967A9B9A4D7}" type="sibTrans" cxnId="{2D9FED5E-35BC-4605-B9A6-A632350740C5}">
      <dgm:prSet/>
      <dgm:spPr/>
      <dgm:t>
        <a:bodyPr/>
        <a:lstStyle/>
        <a:p>
          <a:endParaRPr lang="en-US" sz="18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E44582B-3A41-4689-99BF-0346BDDCA0CB}">
      <dgm:prSet custT="1"/>
      <dgm:spPr>
        <a:solidFill>
          <a:srgbClr val="80A9D0"/>
        </a:solidFill>
      </dgm:spPr>
      <dgm:t>
        <a:bodyPr/>
        <a:lstStyle/>
        <a:p>
          <a:pPr rtl="0"/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Week 6</a:t>
          </a:r>
          <a:endParaRPr lang="en-US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989A6DB-9213-4C29-BC2C-E7B73873DAB2}" type="parTrans" cxnId="{F707CF01-6466-4B7C-941A-9D1E41C4B106}">
      <dgm:prSet/>
      <dgm:spPr/>
      <dgm:t>
        <a:bodyPr/>
        <a:lstStyle/>
        <a:p>
          <a:endParaRPr lang="en-US"/>
        </a:p>
      </dgm:t>
    </dgm:pt>
    <dgm:pt modelId="{A7377E5C-7F43-488C-89DE-48898B70510D}" type="sibTrans" cxnId="{F707CF01-6466-4B7C-941A-9D1E41C4B106}">
      <dgm:prSet/>
      <dgm:spPr/>
      <dgm:t>
        <a:bodyPr/>
        <a:lstStyle/>
        <a:p>
          <a:endParaRPr lang="en-US"/>
        </a:p>
      </dgm:t>
    </dgm:pt>
    <dgm:pt modelId="{E74D6553-9DB5-4CE7-9AC8-C1A650B83608}" type="pres">
      <dgm:prSet presAssocID="{4B7E1962-25EC-4ED4-9105-871A80C0DD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5A65A-A7A1-4CAD-B295-3FC46BB5EB1F}" type="pres">
      <dgm:prSet presAssocID="{8E224455-C68C-447B-9EF7-0CCA8B54D88F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846DD-B085-4A74-A668-49D057E885E6}" type="pres">
      <dgm:prSet presAssocID="{76A36579-63D1-460E-92C7-B967A9B9A4D7}" presName="parTxOnlySpace" presStyleCnt="0"/>
      <dgm:spPr/>
    </dgm:pt>
    <dgm:pt modelId="{04441849-016E-41B1-9D08-71930208D734}" type="pres">
      <dgm:prSet presAssocID="{3E44582B-3A41-4689-99BF-0346BDDCA0CB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8DC9C8-B1F3-4898-929C-BE1BFECD75BB}" type="presOf" srcId="{8E224455-C68C-447B-9EF7-0CCA8B54D88F}" destId="{7AD5A65A-A7A1-4CAD-B295-3FC46BB5EB1F}" srcOrd="0" destOrd="0" presId="urn:microsoft.com/office/officeart/2005/8/layout/chevron1"/>
    <dgm:cxn modelId="{FA707CF4-DA38-4399-99B7-9CC1DE870596}" type="presOf" srcId="{4B7E1962-25EC-4ED4-9105-871A80C0DD1F}" destId="{E74D6553-9DB5-4CE7-9AC8-C1A650B83608}" srcOrd="0" destOrd="0" presId="urn:microsoft.com/office/officeart/2005/8/layout/chevron1"/>
    <dgm:cxn modelId="{B5FD88BB-9646-48A3-BEDE-1989FB71E220}" type="presOf" srcId="{3E44582B-3A41-4689-99BF-0346BDDCA0CB}" destId="{04441849-016E-41B1-9D08-71930208D734}" srcOrd="0" destOrd="0" presId="urn:microsoft.com/office/officeart/2005/8/layout/chevron1"/>
    <dgm:cxn modelId="{F707CF01-6466-4B7C-941A-9D1E41C4B106}" srcId="{4B7E1962-25EC-4ED4-9105-871A80C0DD1F}" destId="{3E44582B-3A41-4689-99BF-0346BDDCA0CB}" srcOrd="1" destOrd="0" parTransId="{6989A6DB-9213-4C29-BC2C-E7B73873DAB2}" sibTransId="{A7377E5C-7F43-488C-89DE-48898B70510D}"/>
    <dgm:cxn modelId="{2D9FED5E-35BC-4605-B9A6-A632350740C5}" srcId="{4B7E1962-25EC-4ED4-9105-871A80C0DD1F}" destId="{8E224455-C68C-447B-9EF7-0CCA8B54D88F}" srcOrd="0" destOrd="0" parTransId="{E31872F3-E3BE-42CB-8185-E62184B92DFE}" sibTransId="{76A36579-63D1-460E-92C7-B967A9B9A4D7}"/>
    <dgm:cxn modelId="{C2F4E493-04DB-47E2-8099-A3B001249866}" type="presParOf" srcId="{E74D6553-9DB5-4CE7-9AC8-C1A650B83608}" destId="{7AD5A65A-A7A1-4CAD-B295-3FC46BB5EB1F}" srcOrd="0" destOrd="0" presId="urn:microsoft.com/office/officeart/2005/8/layout/chevron1"/>
    <dgm:cxn modelId="{282D646F-3250-4CD6-A86F-B7CA279B4E54}" type="presParOf" srcId="{E74D6553-9DB5-4CE7-9AC8-C1A650B83608}" destId="{0BC846DD-B085-4A74-A668-49D057E885E6}" srcOrd="1" destOrd="0" presId="urn:microsoft.com/office/officeart/2005/8/layout/chevron1"/>
    <dgm:cxn modelId="{42DC6280-89EC-4EF1-84CF-5C5E262E2D1D}" type="presParOf" srcId="{E74D6553-9DB5-4CE7-9AC8-C1A650B83608}" destId="{04441849-016E-41B1-9D08-71930208D734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B7E1962-25EC-4ED4-9105-871A80C0DD1F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E224455-C68C-447B-9EF7-0CCA8B54D88F}">
      <dgm:prSet custT="1"/>
      <dgm:spPr>
        <a:solidFill>
          <a:srgbClr val="80A9D0"/>
        </a:solidFill>
      </dgm:spPr>
      <dgm:t>
        <a:bodyPr/>
        <a:lstStyle/>
        <a:p>
          <a:pPr rtl="0"/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Week 7</a:t>
          </a:r>
          <a:endParaRPr lang="en-US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1872F3-E3BE-42CB-8185-E62184B92DFE}" type="parTrans" cxnId="{2D9FED5E-35BC-4605-B9A6-A632350740C5}">
      <dgm:prSet/>
      <dgm:spPr/>
      <dgm:t>
        <a:bodyPr/>
        <a:lstStyle/>
        <a:p>
          <a:endParaRPr lang="en-US" sz="18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6A36579-63D1-460E-92C7-B967A9B9A4D7}" type="sibTrans" cxnId="{2D9FED5E-35BC-4605-B9A6-A632350740C5}">
      <dgm:prSet/>
      <dgm:spPr/>
      <dgm:t>
        <a:bodyPr/>
        <a:lstStyle/>
        <a:p>
          <a:endParaRPr lang="en-US" sz="18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E44582B-3A41-4689-99BF-0346BDDCA0CB}">
      <dgm:prSet custT="1"/>
      <dgm:spPr>
        <a:solidFill>
          <a:srgbClr val="80A9D0"/>
        </a:solidFill>
      </dgm:spPr>
      <dgm:t>
        <a:bodyPr/>
        <a:lstStyle/>
        <a:p>
          <a:pPr rtl="0"/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Week 8</a:t>
          </a:r>
          <a:endParaRPr lang="en-US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989A6DB-9213-4C29-BC2C-E7B73873DAB2}" type="parTrans" cxnId="{F707CF01-6466-4B7C-941A-9D1E41C4B106}">
      <dgm:prSet/>
      <dgm:spPr/>
      <dgm:t>
        <a:bodyPr/>
        <a:lstStyle/>
        <a:p>
          <a:endParaRPr lang="en-US"/>
        </a:p>
      </dgm:t>
    </dgm:pt>
    <dgm:pt modelId="{A7377E5C-7F43-488C-89DE-48898B70510D}" type="sibTrans" cxnId="{F707CF01-6466-4B7C-941A-9D1E41C4B106}">
      <dgm:prSet/>
      <dgm:spPr/>
      <dgm:t>
        <a:bodyPr/>
        <a:lstStyle/>
        <a:p>
          <a:endParaRPr lang="en-US"/>
        </a:p>
      </dgm:t>
    </dgm:pt>
    <dgm:pt modelId="{E74D6553-9DB5-4CE7-9AC8-C1A650B83608}" type="pres">
      <dgm:prSet presAssocID="{4B7E1962-25EC-4ED4-9105-871A80C0DD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5A65A-A7A1-4CAD-B295-3FC46BB5EB1F}" type="pres">
      <dgm:prSet presAssocID="{8E224455-C68C-447B-9EF7-0CCA8B54D88F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846DD-B085-4A74-A668-49D057E885E6}" type="pres">
      <dgm:prSet presAssocID="{76A36579-63D1-460E-92C7-B967A9B9A4D7}" presName="parTxOnlySpace" presStyleCnt="0"/>
      <dgm:spPr/>
    </dgm:pt>
    <dgm:pt modelId="{04441849-016E-41B1-9D08-71930208D734}" type="pres">
      <dgm:prSet presAssocID="{3E44582B-3A41-4689-99BF-0346BDDCA0CB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8DC9C8-B1F3-4898-929C-BE1BFECD75BB}" type="presOf" srcId="{8E224455-C68C-447B-9EF7-0CCA8B54D88F}" destId="{7AD5A65A-A7A1-4CAD-B295-3FC46BB5EB1F}" srcOrd="0" destOrd="0" presId="urn:microsoft.com/office/officeart/2005/8/layout/chevron1"/>
    <dgm:cxn modelId="{FA707CF4-DA38-4399-99B7-9CC1DE870596}" type="presOf" srcId="{4B7E1962-25EC-4ED4-9105-871A80C0DD1F}" destId="{E74D6553-9DB5-4CE7-9AC8-C1A650B83608}" srcOrd="0" destOrd="0" presId="urn:microsoft.com/office/officeart/2005/8/layout/chevron1"/>
    <dgm:cxn modelId="{B5FD88BB-9646-48A3-BEDE-1989FB71E220}" type="presOf" srcId="{3E44582B-3A41-4689-99BF-0346BDDCA0CB}" destId="{04441849-016E-41B1-9D08-71930208D734}" srcOrd="0" destOrd="0" presId="urn:microsoft.com/office/officeart/2005/8/layout/chevron1"/>
    <dgm:cxn modelId="{F707CF01-6466-4B7C-941A-9D1E41C4B106}" srcId="{4B7E1962-25EC-4ED4-9105-871A80C0DD1F}" destId="{3E44582B-3A41-4689-99BF-0346BDDCA0CB}" srcOrd="1" destOrd="0" parTransId="{6989A6DB-9213-4C29-BC2C-E7B73873DAB2}" sibTransId="{A7377E5C-7F43-488C-89DE-48898B70510D}"/>
    <dgm:cxn modelId="{2D9FED5E-35BC-4605-B9A6-A632350740C5}" srcId="{4B7E1962-25EC-4ED4-9105-871A80C0DD1F}" destId="{8E224455-C68C-447B-9EF7-0CCA8B54D88F}" srcOrd="0" destOrd="0" parTransId="{E31872F3-E3BE-42CB-8185-E62184B92DFE}" sibTransId="{76A36579-63D1-460E-92C7-B967A9B9A4D7}"/>
    <dgm:cxn modelId="{C2F4E493-04DB-47E2-8099-A3B001249866}" type="presParOf" srcId="{E74D6553-9DB5-4CE7-9AC8-C1A650B83608}" destId="{7AD5A65A-A7A1-4CAD-B295-3FC46BB5EB1F}" srcOrd="0" destOrd="0" presId="urn:microsoft.com/office/officeart/2005/8/layout/chevron1"/>
    <dgm:cxn modelId="{282D646F-3250-4CD6-A86F-B7CA279B4E54}" type="presParOf" srcId="{E74D6553-9DB5-4CE7-9AC8-C1A650B83608}" destId="{0BC846DD-B085-4A74-A668-49D057E885E6}" srcOrd="1" destOrd="0" presId="urn:microsoft.com/office/officeart/2005/8/layout/chevron1"/>
    <dgm:cxn modelId="{42DC6280-89EC-4EF1-84CF-5C5E262E2D1D}" type="presParOf" srcId="{E74D6553-9DB5-4CE7-9AC8-C1A650B83608}" destId="{04441849-016E-41B1-9D08-71930208D734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DF66F9-636A-45E8-A784-36982AC73157}">
      <dsp:nvSpPr>
        <dsp:cNvPr id="0" name=""/>
        <dsp:cNvSpPr/>
      </dsp:nvSpPr>
      <dsp:spPr>
        <a:xfrm>
          <a:off x="0" y="146843"/>
          <a:ext cx="1742281" cy="696912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Closed orbit &amp; capture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348456" y="146843"/>
        <a:ext cx="1045369" cy="696912"/>
      </dsp:txXfrm>
    </dsp:sp>
    <dsp:sp modelId="{741C3417-2408-47C9-A783-FDC361B2CCE8}">
      <dsp:nvSpPr>
        <dsp:cNvPr id="0" name=""/>
        <dsp:cNvSpPr/>
      </dsp:nvSpPr>
      <dsp:spPr>
        <a:xfrm>
          <a:off x="1568053" y="146843"/>
          <a:ext cx="1742281" cy="696912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Ref orbit probe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1916509" y="146843"/>
        <a:ext cx="1045369" cy="696912"/>
      </dsp:txXfrm>
    </dsp:sp>
    <dsp:sp modelId="{5937DB36-62A9-42E4-AC38-CF3DC9069E5B}">
      <dsp:nvSpPr>
        <dsp:cNvPr id="0" name=""/>
        <dsp:cNvSpPr/>
      </dsp:nvSpPr>
      <dsp:spPr>
        <a:xfrm>
          <a:off x="3136106" y="146843"/>
          <a:ext cx="1742281" cy="696912"/>
        </a:xfrm>
        <a:prstGeom prst="chevron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Coarse collimator</a:t>
          </a:r>
          <a:endParaRPr lang="en-US" sz="1050" b="1" kern="1200" dirty="0"/>
        </a:p>
      </dsp:txBody>
      <dsp:txXfrm>
        <a:off x="3484562" y="146843"/>
        <a:ext cx="1045369" cy="696912"/>
      </dsp:txXfrm>
    </dsp:sp>
    <dsp:sp modelId="{D7B7E0E5-A072-424F-83FB-5189B9169137}">
      <dsp:nvSpPr>
        <dsp:cNvPr id="0" name=""/>
        <dsp:cNvSpPr/>
      </dsp:nvSpPr>
      <dsp:spPr>
        <a:xfrm>
          <a:off x="4704159" y="146843"/>
          <a:ext cx="1742281" cy="696912"/>
        </a:xfrm>
        <a:prstGeom prst="chevron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Aperture </a:t>
          </a:r>
          <a:r>
            <a:rPr lang="en-US" sz="1050" b="1" kern="1200" dirty="0" err="1" smtClean="0"/>
            <a:t>inj</a:t>
          </a:r>
          <a:r>
            <a:rPr lang="en-US" sz="1050" b="1" kern="1200" dirty="0" smtClean="0"/>
            <a:t> &amp; dump region</a:t>
          </a:r>
          <a:endParaRPr lang="en-US" sz="1050" b="1" kern="1200" dirty="0"/>
        </a:p>
      </dsp:txBody>
      <dsp:txXfrm>
        <a:off x="5052615" y="146843"/>
        <a:ext cx="1045369" cy="696912"/>
      </dsp:txXfrm>
    </dsp:sp>
    <dsp:sp modelId="{DF48E389-FE86-4508-8027-AFC2AE55A4A1}">
      <dsp:nvSpPr>
        <dsp:cNvPr id="0" name=""/>
        <dsp:cNvSpPr/>
      </dsp:nvSpPr>
      <dsp:spPr>
        <a:xfrm>
          <a:off x="6272212" y="146843"/>
          <a:ext cx="1742281" cy="696912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Nominal bunch injection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6620668" y="146843"/>
        <a:ext cx="1045369" cy="696912"/>
      </dsp:txXfrm>
    </dsp:sp>
    <dsp:sp modelId="{F6A7C451-7BB0-4E5F-96D9-318C62660D4E}">
      <dsp:nvSpPr>
        <dsp:cNvPr id="0" name=""/>
        <dsp:cNvSpPr/>
      </dsp:nvSpPr>
      <dsp:spPr>
        <a:xfrm>
          <a:off x="7840265" y="146843"/>
          <a:ext cx="1742281" cy="696912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Flat reference orbit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8188721" y="146843"/>
        <a:ext cx="1045369" cy="696912"/>
      </dsp:txXfrm>
    </dsp:sp>
    <dsp:sp modelId="{67690C8D-8BF8-4692-A10D-126422125113}">
      <dsp:nvSpPr>
        <dsp:cNvPr id="0" name=""/>
        <dsp:cNvSpPr/>
      </dsp:nvSpPr>
      <dsp:spPr>
        <a:xfrm>
          <a:off x="9408318" y="146843"/>
          <a:ext cx="1742281" cy="696912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Orbit with bumps and spectrometers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9756774" y="146843"/>
        <a:ext cx="1045369" cy="6969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5A65A-A7A1-4CAD-B295-3FC46BB5EB1F}">
      <dsp:nvSpPr>
        <dsp:cNvPr id="0" name=""/>
        <dsp:cNvSpPr/>
      </dsp:nvSpPr>
      <dsp:spPr>
        <a:xfrm>
          <a:off x="9492" y="0"/>
          <a:ext cx="5674218" cy="432000"/>
        </a:xfrm>
        <a:prstGeom prst="chevron">
          <a:avLst/>
        </a:prstGeom>
        <a:solidFill>
          <a:srgbClr val="80A9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Week 1</a:t>
          </a:r>
          <a:endParaRPr lang="en-US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5492" y="0"/>
        <a:ext cx="5242218" cy="432000"/>
      </dsp:txXfrm>
    </dsp:sp>
    <dsp:sp modelId="{04441849-016E-41B1-9D08-71930208D734}">
      <dsp:nvSpPr>
        <dsp:cNvPr id="0" name=""/>
        <dsp:cNvSpPr/>
      </dsp:nvSpPr>
      <dsp:spPr>
        <a:xfrm>
          <a:off x="5116289" y="0"/>
          <a:ext cx="5674218" cy="432000"/>
        </a:xfrm>
        <a:prstGeom prst="chevron">
          <a:avLst/>
        </a:prstGeom>
        <a:solidFill>
          <a:srgbClr val="80A9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Week 2</a:t>
          </a:r>
          <a:endParaRPr lang="en-US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332289" y="0"/>
        <a:ext cx="5242218" cy="432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5A65A-A7A1-4CAD-B295-3FC46BB5EB1F}">
      <dsp:nvSpPr>
        <dsp:cNvPr id="0" name=""/>
        <dsp:cNvSpPr/>
      </dsp:nvSpPr>
      <dsp:spPr>
        <a:xfrm>
          <a:off x="9492" y="0"/>
          <a:ext cx="5674218" cy="432000"/>
        </a:xfrm>
        <a:prstGeom prst="chevron">
          <a:avLst/>
        </a:prstGeom>
        <a:solidFill>
          <a:srgbClr val="80A9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Week 3</a:t>
          </a:r>
          <a:endParaRPr lang="en-US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5492" y="0"/>
        <a:ext cx="5242218" cy="432000"/>
      </dsp:txXfrm>
    </dsp:sp>
    <dsp:sp modelId="{04441849-016E-41B1-9D08-71930208D734}">
      <dsp:nvSpPr>
        <dsp:cNvPr id="0" name=""/>
        <dsp:cNvSpPr/>
      </dsp:nvSpPr>
      <dsp:spPr>
        <a:xfrm>
          <a:off x="5116289" y="0"/>
          <a:ext cx="5674218" cy="432000"/>
        </a:xfrm>
        <a:prstGeom prst="chevron">
          <a:avLst/>
        </a:prstGeom>
        <a:solidFill>
          <a:srgbClr val="80A9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Week 4</a:t>
          </a:r>
          <a:endParaRPr lang="en-US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332289" y="0"/>
        <a:ext cx="5242218" cy="4320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5A65A-A7A1-4CAD-B295-3FC46BB5EB1F}">
      <dsp:nvSpPr>
        <dsp:cNvPr id="0" name=""/>
        <dsp:cNvSpPr/>
      </dsp:nvSpPr>
      <dsp:spPr>
        <a:xfrm>
          <a:off x="9492" y="0"/>
          <a:ext cx="5674218" cy="432000"/>
        </a:xfrm>
        <a:prstGeom prst="chevron">
          <a:avLst/>
        </a:prstGeom>
        <a:solidFill>
          <a:srgbClr val="80A9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Week 5</a:t>
          </a:r>
          <a:endParaRPr lang="en-US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5492" y="0"/>
        <a:ext cx="5242218" cy="432000"/>
      </dsp:txXfrm>
    </dsp:sp>
    <dsp:sp modelId="{04441849-016E-41B1-9D08-71930208D734}">
      <dsp:nvSpPr>
        <dsp:cNvPr id="0" name=""/>
        <dsp:cNvSpPr/>
      </dsp:nvSpPr>
      <dsp:spPr>
        <a:xfrm>
          <a:off x="5116289" y="0"/>
          <a:ext cx="5674218" cy="432000"/>
        </a:xfrm>
        <a:prstGeom prst="chevron">
          <a:avLst/>
        </a:prstGeom>
        <a:solidFill>
          <a:srgbClr val="80A9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Week 6</a:t>
          </a:r>
          <a:endParaRPr lang="en-US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332289" y="0"/>
        <a:ext cx="5242218" cy="4320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5A65A-A7A1-4CAD-B295-3FC46BB5EB1F}">
      <dsp:nvSpPr>
        <dsp:cNvPr id="0" name=""/>
        <dsp:cNvSpPr/>
      </dsp:nvSpPr>
      <dsp:spPr>
        <a:xfrm>
          <a:off x="9492" y="0"/>
          <a:ext cx="5674218" cy="432000"/>
        </a:xfrm>
        <a:prstGeom prst="chevron">
          <a:avLst/>
        </a:prstGeom>
        <a:solidFill>
          <a:srgbClr val="80A9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Week 7</a:t>
          </a:r>
          <a:endParaRPr lang="en-US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5492" y="0"/>
        <a:ext cx="5242218" cy="432000"/>
      </dsp:txXfrm>
    </dsp:sp>
    <dsp:sp modelId="{04441849-016E-41B1-9D08-71930208D734}">
      <dsp:nvSpPr>
        <dsp:cNvPr id="0" name=""/>
        <dsp:cNvSpPr/>
      </dsp:nvSpPr>
      <dsp:spPr>
        <a:xfrm>
          <a:off x="5116289" y="0"/>
          <a:ext cx="5674218" cy="432000"/>
        </a:xfrm>
        <a:prstGeom prst="chevron">
          <a:avLst/>
        </a:prstGeom>
        <a:solidFill>
          <a:srgbClr val="80A9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Week 8</a:t>
          </a:r>
          <a:endParaRPr lang="en-US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332289" y="0"/>
        <a:ext cx="5242218" cy="4320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5A65A-A7A1-4CAD-B295-3FC46BB5EB1F}">
      <dsp:nvSpPr>
        <dsp:cNvPr id="0" name=""/>
        <dsp:cNvSpPr/>
      </dsp:nvSpPr>
      <dsp:spPr>
        <a:xfrm>
          <a:off x="9492" y="0"/>
          <a:ext cx="5674218" cy="432000"/>
        </a:xfrm>
        <a:prstGeom prst="chevron">
          <a:avLst/>
        </a:prstGeom>
        <a:solidFill>
          <a:srgbClr val="80A9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Week 9</a:t>
          </a:r>
          <a:endParaRPr lang="en-US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5492" y="0"/>
        <a:ext cx="5242218" cy="432000"/>
      </dsp:txXfrm>
    </dsp:sp>
    <dsp:sp modelId="{04441849-016E-41B1-9D08-71930208D734}">
      <dsp:nvSpPr>
        <dsp:cNvPr id="0" name=""/>
        <dsp:cNvSpPr/>
      </dsp:nvSpPr>
      <dsp:spPr>
        <a:xfrm>
          <a:off x="5116289" y="0"/>
          <a:ext cx="5674218" cy="432000"/>
        </a:xfrm>
        <a:prstGeom prst="chevron">
          <a:avLst/>
        </a:prstGeom>
        <a:solidFill>
          <a:srgbClr val="80A9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Week 10</a:t>
          </a:r>
          <a:endParaRPr lang="en-US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332289" y="0"/>
        <a:ext cx="5242218" cy="432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DF66F9-636A-45E8-A784-36982AC73157}">
      <dsp:nvSpPr>
        <dsp:cNvPr id="0" name=""/>
        <dsp:cNvSpPr/>
      </dsp:nvSpPr>
      <dsp:spPr>
        <a:xfrm>
          <a:off x="0" y="146843"/>
          <a:ext cx="1742281" cy="696912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ADT setup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348456" y="146843"/>
        <a:ext cx="1045369" cy="696912"/>
      </dsp:txXfrm>
    </dsp:sp>
    <dsp:sp modelId="{5937DB36-62A9-42E4-AC38-CF3DC9069E5B}">
      <dsp:nvSpPr>
        <dsp:cNvPr id="0" name=""/>
        <dsp:cNvSpPr/>
      </dsp:nvSpPr>
      <dsp:spPr>
        <a:xfrm>
          <a:off x="1568053" y="146843"/>
          <a:ext cx="1742281" cy="696912"/>
        </a:xfrm>
        <a:prstGeom prst="chevron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Collimator alignment</a:t>
          </a:r>
          <a:endParaRPr lang="en-US" sz="1050" b="1" kern="1200" dirty="0"/>
        </a:p>
      </dsp:txBody>
      <dsp:txXfrm>
        <a:off x="1916509" y="146843"/>
        <a:ext cx="1045369" cy="696912"/>
      </dsp:txXfrm>
    </dsp:sp>
    <dsp:sp modelId="{D7B7E0E5-A072-424F-83FB-5189B9169137}">
      <dsp:nvSpPr>
        <dsp:cNvPr id="0" name=""/>
        <dsp:cNvSpPr/>
      </dsp:nvSpPr>
      <dsp:spPr>
        <a:xfrm>
          <a:off x="3136106" y="146843"/>
          <a:ext cx="1742281" cy="696912"/>
        </a:xfrm>
        <a:prstGeom prst="chevron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TDI, TCDI, TCDQ alignment</a:t>
          </a:r>
          <a:endParaRPr lang="en-US" sz="1050" b="1" kern="1200" dirty="0"/>
        </a:p>
      </dsp:txBody>
      <dsp:txXfrm>
        <a:off x="3484562" y="146843"/>
        <a:ext cx="1045369" cy="696912"/>
      </dsp:txXfrm>
    </dsp:sp>
    <dsp:sp modelId="{741C3417-2408-47C9-A783-FDC361B2CCE8}">
      <dsp:nvSpPr>
        <dsp:cNvPr id="0" name=""/>
        <dsp:cNvSpPr/>
      </dsp:nvSpPr>
      <dsp:spPr>
        <a:xfrm>
          <a:off x="4704159" y="146843"/>
          <a:ext cx="1742281" cy="696912"/>
        </a:xfrm>
        <a:prstGeom prst="chevron">
          <a:avLst/>
        </a:prstGeom>
        <a:solidFill>
          <a:srgbClr val="00B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Injection protection validation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5052615" y="146843"/>
        <a:ext cx="1045369" cy="696912"/>
      </dsp:txXfrm>
    </dsp:sp>
    <dsp:sp modelId="{DF48E389-FE86-4508-8027-AFC2AE55A4A1}">
      <dsp:nvSpPr>
        <dsp:cNvPr id="0" name=""/>
        <dsp:cNvSpPr/>
      </dsp:nvSpPr>
      <dsp:spPr>
        <a:xfrm>
          <a:off x="6272212" y="146843"/>
          <a:ext cx="1742281" cy="696912"/>
        </a:xfrm>
        <a:prstGeom prst="chevron">
          <a:avLst/>
        </a:prstGeom>
        <a:solidFill>
          <a:srgbClr val="00B050">
            <a:alpha val="50000"/>
          </a:srgb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Injection loss maps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6620668" y="146843"/>
        <a:ext cx="1045369" cy="696912"/>
      </dsp:txXfrm>
    </dsp:sp>
    <dsp:sp modelId="{F6A7C451-7BB0-4E5F-96D9-318C62660D4E}">
      <dsp:nvSpPr>
        <dsp:cNvPr id="0" name=""/>
        <dsp:cNvSpPr/>
      </dsp:nvSpPr>
      <dsp:spPr>
        <a:xfrm>
          <a:off x="7840265" y="146843"/>
          <a:ext cx="1742281" cy="696912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Injection 12b trains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8188721" y="146843"/>
        <a:ext cx="1045369" cy="696912"/>
      </dsp:txXfrm>
    </dsp:sp>
    <dsp:sp modelId="{67690C8D-8BF8-4692-A10D-126422125113}">
      <dsp:nvSpPr>
        <dsp:cNvPr id="0" name=""/>
        <dsp:cNvSpPr/>
      </dsp:nvSpPr>
      <dsp:spPr>
        <a:xfrm>
          <a:off x="9408318" y="146843"/>
          <a:ext cx="1742281" cy="696912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AGK and injection cleaning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9756774" y="146843"/>
        <a:ext cx="1045369" cy="6969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DF66F9-636A-45E8-A784-36982AC73157}">
      <dsp:nvSpPr>
        <dsp:cNvPr id="0" name=""/>
        <dsp:cNvSpPr/>
      </dsp:nvSpPr>
      <dsp:spPr>
        <a:xfrm>
          <a:off x="0" y="146843"/>
          <a:ext cx="1742281" cy="696912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Nominal train injection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348456" y="146843"/>
        <a:ext cx="1045369" cy="696912"/>
      </dsp:txXfrm>
    </dsp:sp>
    <dsp:sp modelId="{5937DB36-62A9-42E4-AC38-CF3DC9069E5B}">
      <dsp:nvSpPr>
        <dsp:cNvPr id="0" name=""/>
        <dsp:cNvSpPr/>
      </dsp:nvSpPr>
      <dsp:spPr>
        <a:xfrm>
          <a:off x="1568053" y="146843"/>
          <a:ext cx="1742281" cy="696912"/>
        </a:xfrm>
        <a:prstGeom prst="chevron">
          <a:avLst/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b="1" kern="1200" dirty="0"/>
        </a:p>
      </dsp:txBody>
      <dsp:txXfrm>
        <a:off x="1916509" y="146843"/>
        <a:ext cx="1045369" cy="696912"/>
      </dsp:txXfrm>
    </dsp:sp>
    <dsp:sp modelId="{D7B7E0E5-A072-424F-83FB-5189B9169137}">
      <dsp:nvSpPr>
        <dsp:cNvPr id="0" name=""/>
        <dsp:cNvSpPr/>
      </dsp:nvSpPr>
      <dsp:spPr>
        <a:xfrm>
          <a:off x="3136106" y="146843"/>
          <a:ext cx="1742281" cy="696912"/>
        </a:xfrm>
        <a:prstGeom prst="chevron">
          <a:avLst/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b="1" kern="1200" dirty="0"/>
        </a:p>
      </dsp:txBody>
      <dsp:txXfrm>
        <a:off x="3484562" y="146843"/>
        <a:ext cx="1045369" cy="696912"/>
      </dsp:txXfrm>
    </dsp:sp>
    <dsp:sp modelId="{741C3417-2408-47C9-A783-FDC361B2CCE8}">
      <dsp:nvSpPr>
        <dsp:cNvPr id="0" name=""/>
        <dsp:cNvSpPr/>
      </dsp:nvSpPr>
      <dsp:spPr>
        <a:xfrm>
          <a:off x="4704159" y="146843"/>
          <a:ext cx="1742281" cy="696912"/>
        </a:xfrm>
        <a:prstGeom prst="chevron">
          <a:avLst/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kern="1200" dirty="0">
            <a:solidFill>
              <a:schemeClr val="tx1"/>
            </a:solidFill>
          </a:endParaRPr>
        </a:p>
      </dsp:txBody>
      <dsp:txXfrm>
        <a:off x="5052615" y="146843"/>
        <a:ext cx="1045369" cy="696912"/>
      </dsp:txXfrm>
    </dsp:sp>
    <dsp:sp modelId="{DF48E389-FE86-4508-8027-AFC2AE55A4A1}">
      <dsp:nvSpPr>
        <dsp:cNvPr id="0" name=""/>
        <dsp:cNvSpPr/>
      </dsp:nvSpPr>
      <dsp:spPr>
        <a:xfrm>
          <a:off x="6272212" y="146843"/>
          <a:ext cx="1742281" cy="696912"/>
        </a:xfrm>
        <a:prstGeom prst="chevron">
          <a:avLst/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kern="1200" dirty="0">
            <a:solidFill>
              <a:schemeClr val="tx1"/>
            </a:solidFill>
          </a:endParaRPr>
        </a:p>
      </dsp:txBody>
      <dsp:txXfrm>
        <a:off x="6620668" y="146843"/>
        <a:ext cx="1045369" cy="696912"/>
      </dsp:txXfrm>
    </dsp:sp>
    <dsp:sp modelId="{F6A7C451-7BB0-4E5F-96D9-318C62660D4E}">
      <dsp:nvSpPr>
        <dsp:cNvPr id="0" name=""/>
        <dsp:cNvSpPr/>
      </dsp:nvSpPr>
      <dsp:spPr>
        <a:xfrm>
          <a:off x="7840265" y="146843"/>
          <a:ext cx="1742281" cy="696912"/>
        </a:xfrm>
        <a:prstGeom prst="chevron">
          <a:avLst/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kern="1200" dirty="0">
            <a:solidFill>
              <a:schemeClr val="tx1"/>
            </a:solidFill>
          </a:endParaRPr>
        </a:p>
      </dsp:txBody>
      <dsp:txXfrm>
        <a:off x="8188721" y="146843"/>
        <a:ext cx="1045369" cy="696912"/>
      </dsp:txXfrm>
    </dsp:sp>
    <dsp:sp modelId="{67690C8D-8BF8-4692-A10D-126422125113}">
      <dsp:nvSpPr>
        <dsp:cNvPr id="0" name=""/>
        <dsp:cNvSpPr/>
      </dsp:nvSpPr>
      <dsp:spPr>
        <a:xfrm>
          <a:off x="9408318" y="146843"/>
          <a:ext cx="1742281" cy="696912"/>
        </a:xfrm>
        <a:prstGeom prst="chevron">
          <a:avLst/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kern="1200" dirty="0">
            <a:solidFill>
              <a:schemeClr val="tx1"/>
            </a:solidFill>
          </a:endParaRPr>
        </a:p>
      </dsp:txBody>
      <dsp:txXfrm>
        <a:off x="9756774" y="146843"/>
        <a:ext cx="1045369" cy="6969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DF66F9-636A-45E8-A784-36982AC73157}">
      <dsp:nvSpPr>
        <dsp:cNvPr id="0" name=""/>
        <dsp:cNvSpPr/>
      </dsp:nvSpPr>
      <dsp:spPr>
        <a:xfrm>
          <a:off x="0" y="146843"/>
          <a:ext cx="1742281" cy="696912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Ramp probe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348456" y="146843"/>
        <a:ext cx="1045369" cy="696912"/>
      </dsp:txXfrm>
    </dsp:sp>
    <dsp:sp modelId="{741C3417-2408-47C9-A783-FDC361B2CCE8}">
      <dsp:nvSpPr>
        <dsp:cNvPr id="0" name=""/>
        <dsp:cNvSpPr/>
      </dsp:nvSpPr>
      <dsp:spPr>
        <a:xfrm>
          <a:off x="1568053" y="146843"/>
          <a:ext cx="1742281" cy="696912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11T compensation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1916509" y="146843"/>
        <a:ext cx="1045369" cy="696912"/>
      </dsp:txXfrm>
    </dsp:sp>
    <dsp:sp modelId="{5937DB36-62A9-42E4-AC38-CF3DC9069E5B}">
      <dsp:nvSpPr>
        <dsp:cNvPr id="0" name=""/>
        <dsp:cNvSpPr/>
      </dsp:nvSpPr>
      <dsp:spPr>
        <a:xfrm>
          <a:off x="3136106" y="146843"/>
          <a:ext cx="1742281" cy="696912"/>
        </a:xfrm>
        <a:prstGeom prst="chevron">
          <a:avLst/>
        </a:prstGeom>
        <a:solidFill>
          <a:srgbClr val="7030A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Optics at FT</a:t>
          </a:r>
          <a:endParaRPr lang="en-US" sz="1050" b="1" kern="1200" dirty="0"/>
        </a:p>
      </dsp:txBody>
      <dsp:txXfrm>
        <a:off x="3484562" y="146843"/>
        <a:ext cx="1045369" cy="696912"/>
      </dsp:txXfrm>
    </dsp:sp>
    <dsp:sp modelId="{D7B7E0E5-A072-424F-83FB-5189B9169137}">
      <dsp:nvSpPr>
        <dsp:cNvPr id="0" name=""/>
        <dsp:cNvSpPr/>
      </dsp:nvSpPr>
      <dsp:spPr>
        <a:xfrm>
          <a:off x="4704159" y="146843"/>
          <a:ext cx="1742281" cy="696912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Squeeze commissioning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5052615" y="146843"/>
        <a:ext cx="1045369" cy="696912"/>
      </dsp:txXfrm>
    </dsp:sp>
    <dsp:sp modelId="{67690C8D-8BF8-4692-A10D-126422125113}">
      <dsp:nvSpPr>
        <dsp:cNvPr id="0" name=""/>
        <dsp:cNvSpPr/>
      </dsp:nvSpPr>
      <dsp:spPr>
        <a:xfrm>
          <a:off x="6272214" y="159611"/>
          <a:ext cx="1742281" cy="696912"/>
        </a:xfrm>
        <a:prstGeom prst="chevron">
          <a:avLst/>
        </a:prstGeom>
        <a:solidFill>
          <a:srgbClr val="7030A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bg1"/>
              </a:solidFill>
            </a:rPr>
            <a:t>Ballistic optics</a:t>
          </a:r>
          <a:endParaRPr lang="en-US" sz="1050" b="1" kern="1200" dirty="0">
            <a:solidFill>
              <a:schemeClr val="bg1"/>
            </a:solidFill>
          </a:endParaRPr>
        </a:p>
      </dsp:txBody>
      <dsp:txXfrm>
        <a:off x="6620670" y="159611"/>
        <a:ext cx="1045369" cy="696912"/>
      </dsp:txXfrm>
    </dsp:sp>
    <dsp:sp modelId="{DF48E389-FE86-4508-8027-AFC2AE55A4A1}">
      <dsp:nvSpPr>
        <dsp:cNvPr id="0" name=""/>
        <dsp:cNvSpPr/>
      </dsp:nvSpPr>
      <dsp:spPr>
        <a:xfrm>
          <a:off x="7840265" y="146843"/>
          <a:ext cx="1742281" cy="696912"/>
        </a:xfrm>
        <a:prstGeom prst="chevron">
          <a:avLst/>
        </a:prstGeom>
        <a:solidFill>
          <a:srgbClr val="7030A0">
            <a:alpha val="50000"/>
          </a:srgb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bg1"/>
              </a:solidFill>
            </a:rPr>
            <a:t>Linear optics in squeeze</a:t>
          </a:r>
          <a:endParaRPr lang="en-US" sz="1050" b="1" kern="1200" dirty="0">
            <a:solidFill>
              <a:schemeClr val="bg1"/>
            </a:solidFill>
          </a:endParaRPr>
        </a:p>
      </dsp:txBody>
      <dsp:txXfrm>
        <a:off x="8188721" y="146843"/>
        <a:ext cx="1045369" cy="696912"/>
      </dsp:txXfrm>
    </dsp:sp>
    <dsp:sp modelId="{F6A7C451-7BB0-4E5F-96D9-318C62660D4E}">
      <dsp:nvSpPr>
        <dsp:cNvPr id="0" name=""/>
        <dsp:cNvSpPr/>
      </dsp:nvSpPr>
      <dsp:spPr>
        <a:xfrm>
          <a:off x="9408318" y="146843"/>
          <a:ext cx="1742281" cy="696912"/>
        </a:xfrm>
        <a:prstGeom prst="chevron">
          <a:avLst/>
        </a:prstGeom>
        <a:solidFill>
          <a:srgbClr val="7030A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bg1"/>
              </a:solidFill>
            </a:rPr>
            <a:t>Non-linear optics in squeeze</a:t>
          </a:r>
          <a:endParaRPr lang="en-US" sz="1050" b="1" kern="1200" dirty="0">
            <a:solidFill>
              <a:schemeClr val="bg1"/>
            </a:solidFill>
          </a:endParaRPr>
        </a:p>
      </dsp:txBody>
      <dsp:txXfrm>
        <a:off x="9756774" y="146843"/>
        <a:ext cx="1045369" cy="6969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690C8D-8BF8-4692-A10D-126422125113}">
      <dsp:nvSpPr>
        <dsp:cNvPr id="0" name=""/>
        <dsp:cNvSpPr/>
      </dsp:nvSpPr>
      <dsp:spPr>
        <a:xfrm>
          <a:off x="0" y="146843"/>
          <a:ext cx="1742281" cy="696912"/>
        </a:xfrm>
        <a:prstGeom prst="chevron">
          <a:avLst/>
        </a:prstGeom>
        <a:solidFill>
          <a:srgbClr val="7030A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bg1"/>
              </a:solidFill>
            </a:rPr>
            <a:t>Optics corrections to collisions</a:t>
          </a:r>
          <a:endParaRPr lang="en-US" sz="1050" b="1" kern="1200" dirty="0">
            <a:solidFill>
              <a:schemeClr val="bg1"/>
            </a:solidFill>
          </a:endParaRPr>
        </a:p>
      </dsp:txBody>
      <dsp:txXfrm>
        <a:off x="348456" y="146843"/>
        <a:ext cx="1045369" cy="696912"/>
      </dsp:txXfrm>
    </dsp:sp>
    <dsp:sp modelId="{5937DB36-62A9-42E4-AC38-CF3DC9069E5B}">
      <dsp:nvSpPr>
        <dsp:cNvPr id="0" name=""/>
        <dsp:cNvSpPr/>
      </dsp:nvSpPr>
      <dsp:spPr>
        <a:xfrm>
          <a:off x="1568053" y="146843"/>
          <a:ext cx="1742281" cy="696912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Ramp and squeeze with bumps  - probe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1916509" y="146843"/>
        <a:ext cx="1045369" cy="696912"/>
      </dsp:txXfrm>
    </dsp:sp>
    <dsp:sp modelId="{D7B7E0E5-A072-424F-83FB-5189B9169137}">
      <dsp:nvSpPr>
        <dsp:cNvPr id="0" name=""/>
        <dsp:cNvSpPr/>
      </dsp:nvSpPr>
      <dsp:spPr>
        <a:xfrm>
          <a:off x="3136106" y="146843"/>
          <a:ext cx="1742281" cy="696912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Ramp and squeeze with bumps - nominal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3484562" y="146843"/>
        <a:ext cx="1045369" cy="696912"/>
      </dsp:txXfrm>
    </dsp:sp>
    <dsp:sp modelId="{02DF66F9-636A-45E8-A784-36982AC73157}">
      <dsp:nvSpPr>
        <dsp:cNvPr id="0" name=""/>
        <dsp:cNvSpPr/>
      </dsp:nvSpPr>
      <dsp:spPr>
        <a:xfrm>
          <a:off x="4704159" y="146843"/>
          <a:ext cx="1742281" cy="696912"/>
        </a:xfrm>
        <a:prstGeom prst="chevron">
          <a:avLst/>
        </a:prstGeom>
        <a:solidFill>
          <a:srgbClr val="CC339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bg1"/>
              </a:solidFill>
            </a:rPr>
            <a:t>Collisions</a:t>
          </a:r>
          <a:endParaRPr lang="en-US" sz="1050" b="1" kern="1200" dirty="0">
            <a:solidFill>
              <a:schemeClr val="bg1"/>
            </a:solidFill>
          </a:endParaRPr>
        </a:p>
      </dsp:txBody>
      <dsp:txXfrm>
        <a:off x="5052615" y="146843"/>
        <a:ext cx="1045369" cy="696912"/>
      </dsp:txXfrm>
    </dsp:sp>
    <dsp:sp modelId="{741C3417-2408-47C9-A783-FDC361B2CCE8}">
      <dsp:nvSpPr>
        <dsp:cNvPr id="0" name=""/>
        <dsp:cNvSpPr/>
      </dsp:nvSpPr>
      <dsp:spPr>
        <a:xfrm>
          <a:off x="6272212" y="146843"/>
          <a:ext cx="1742281" cy="696912"/>
        </a:xfrm>
        <a:prstGeom prst="chevron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bg1"/>
              </a:solidFill>
            </a:rPr>
            <a:t>Collimator alignment FT</a:t>
          </a:r>
          <a:endParaRPr lang="en-US" sz="1050" b="1" kern="1200" dirty="0">
            <a:solidFill>
              <a:schemeClr val="bg1"/>
            </a:solidFill>
          </a:endParaRPr>
        </a:p>
      </dsp:txBody>
      <dsp:txXfrm>
        <a:off x="6620668" y="146843"/>
        <a:ext cx="1045369" cy="696912"/>
      </dsp:txXfrm>
    </dsp:sp>
    <dsp:sp modelId="{DF48E389-FE86-4508-8027-AFC2AE55A4A1}">
      <dsp:nvSpPr>
        <dsp:cNvPr id="0" name=""/>
        <dsp:cNvSpPr/>
      </dsp:nvSpPr>
      <dsp:spPr>
        <a:xfrm>
          <a:off x="7840265" y="146843"/>
          <a:ext cx="1742281" cy="696912"/>
        </a:xfrm>
        <a:prstGeom prst="chevron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bg1"/>
              </a:solidFill>
            </a:rPr>
            <a:t>Collimator </a:t>
          </a:r>
          <a:r>
            <a:rPr lang="en-US" sz="1050" b="1" kern="1200" smtClean="0">
              <a:solidFill>
                <a:schemeClr val="bg1"/>
              </a:solidFill>
            </a:rPr>
            <a:t>alignment collisions</a:t>
          </a:r>
          <a:endParaRPr lang="en-US" sz="1050" b="1" kern="1200" dirty="0">
            <a:solidFill>
              <a:schemeClr val="bg1"/>
            </a:solidFill>
          </a:endParaRPr>
        </a:p>
      </dsp:txBody>
      <dsp:txXfrm>
        <a:off x="8188721" y="146843"/>
        <a:ext cx="1045369" cy="696912"/>
      </dsp:txXfrm>
    </dsp:sp>
    <dsp:sp modelId="{F6A7C451-7BB0-4E5F-96D9-318C62660D4E}">
      <dsp:nvSpPr>
        <dsp:cNvPr id="0" name=""/>
        <dsp:cNvSpPr/>
      </dsp:nvSpPr>
      <dsp:spPr>
        <a:xfrm>
          <a:off x="9408318" y="146843"/>
          <a:ext cx="1742281" cy="696912"/>
        </a:xfrm>
        <a:prstGeom prst="chevron">
          <a:avLst/>
        </a:prstGeom>
        <a:solidFill>
          <a:srgbClr val="00B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Cycle loss maps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9756774" y="146843"/>
        <a:ext cx="1045369" cy="6969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5A65A-A7A1-4CAD-B295-3FC46BB5EB1F}">
      <dsp:nvSpPr>
        <dsp:cNvPr id="0" name=""/>
        <dsp:cNvSpPr/>
      </dsp:nvSpPr>
      <dsp:spPr>
        <a:xfrm>
          <a:off x="9492" y="0"/>
          <a:ext cx="5674218" cy="432000"/>
        </a:xfrm>
        <a:prstGeom prst="chevron">
          <a:avLst/>
        </a:prstGeom>
        <a:solidFill>
          <a:srgbClr val="80A9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Week 1</a:t>
          </a:r>
          <a:endParaRPr lang="en-US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5492" y="0"/>
        <a:ext cx="5242218" cy="432000"/>
      </dsp:txXfrm>
    </dsp:sp>
    <dsp:sp modelId="{04441849-016E-41B1-9D08-71930208D734}">
      <dsp:nvSpPr>
        <dsp:cNvPr id="0" name=""/>
        <dsp:cNvSpPr/>
      </dsp:nvSpPr>
      <dsp:spPr>
        <a:xfrm>
          <a:off x="5116289" y="0"/>
          <a:ext cx="5674218" cy="432000"/>
        </a:xfrm>
        <a:prstGeom prst="chevron">
          <a:avLst/>
        </a:prstGeom>
        <a:solidFill>
          <a:srgbClr val="80A9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Week 2</a:t>
          </a:r>
          <a:endParaRPr lang="en-US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332289" y="0"/>
        <a:ext cx="5242218" cy="432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5A65A-A7A1-4CAD-B295-3FC46BB5EB1F}">
      <dsp:nvSpPr>
        <dsp:cNvPr id="0" name=""/>
        <dsp:cNvSpPr/>
      </dsp:nvSpPr>
      <dsp:spPr>
        <a:xfrm>
          <a:off x="9492" y="0"/>
          <a:ext cx="5674218" cy="432000"/>
        </a:xfrm>
        <a:prstGeom prst="chevron">
          <a:avLst/>
        </a:prstGeom>
        <a:solidFill>
          <a:srgbClr val="80A9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Week 3</a:t>
          </a:r>
          <a:endParaRPr lang="en-US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5492" y="0"/>
        <a:ext cx="5242218" cy="432000"/>
      </dsp:txXfrm>
    </dsp:sp>
    <dsp:sp modelId="{04441849-016E-41B1-9D08-71930208D734}">
      <dsp:nvSpPr>
        <dsp:cNvPr id="0" name=""/>
        <dsp:cNvSpPr/>
      </dsp:nvSpPr>
      <dsp:spPr>
        <a:xfrm>
          <a:off x="5116289" y="0"/>
          <a:ext cx="5674218" cy="432000"/>
        </a:xfrm>
        <a:prstGeom prst="chevron">
          <a:avLst/>
        </a:prstGeom>
        <a:solidFill>
          <a:srgbClr val="80A9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Week 4</a:t>
          </a:r>
          <a:endParaRPr lang="en-US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332289" y="0"/>
        <a:ext cx="5242218" cy="432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5A65A-A7A1-4CAD-B295-3FC46BB5EB1F}">
      <dsp:nvSpPr>
        <dsp:cNvPr id="0" name=""/>
        <dsp:cNvSpPr/>
      </dsp:nvSpPr>
      <dsp:spPr>
        <a:xfrm>
          <a:off x="9492" y="0"/>
          <a:ext cx="5674218" cy="432000"/>
        </a:xfrm>
        <a:prstGeom prst="chevron">
          <a:avLst/>
        </a:prstGeom>
        <a:solidFill>
          <a:srgbClr val="80A9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Week 5</a:t>
          </a:r>
          <a:endParaRPr lang="en-US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5492" y="0"/>
        <a:ext cx="5242218" cy="432000"/>
      </dsp:txXfrm>
    </dsp:sp>
    <dsp:sp modelId="{04441849-016E-41B1-9D08-71930208D734}">
      <dsp:nvSpPr>
        <dsp:cNvPr id="0" name=""/>
        <dsp:cNvSpPr/>
      </dsp:nvSpPr>
      <dsp:spPr>
        <a:xfrm>
          <a:off x="5116289" y="0"/>
          <a:ext cx="5674218" cy="432000"/>
        </a:xfrm>
        <a:prstGeom prst="chevron">
          <a:avLst/>
        </a:prstGeom>
        <a:solidFill>
          <a:srgbClr val="80A9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Week 6</a:t>
          </a:r>
          <a:endParaRPr lang="en-US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332289" y="0"/>
        <a:ext cx="5242218" cy="432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5A65A-A7A1-4CAD-B295-3FC46BB5EB1F}">
      <dsp:nvSpPr>
        <dsp:cNvPr id="0" name=""/>
        <dsp:cNvSpPr/>
      </dsp:nvSpPr>
      <dsp:spPr>
        <a:xfrm>
          <a:off x="9492" y="0"/>
          <a:ext cx="5674218" cy="432000"/>
        </a:xfrm>
        <a:prstGeom prst="chevron">
          <a:avLst/>
        </a:prstGeom>
        <a:solidFill>
          <a:srgbClr val="80A9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Week 7</a:t>
          </a:r>
          <a:endParaRPr lang="en-US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5492" y="0"/>
        <a:ext cx="5242218" cy="432000"/>
      </dsp:txXfrm>
    </dsp:sp>
    <dsp:sp modelId="{04441849-016E-41B1-9D08-71930208D734}">
      <dsp:nvSpPr>
        <dsp:cNvPr id="0" name=""/>
        <dsp:cNvSpPr/>
      </dsp:nvSpPr>
      <dsp:spPr>
        <a:xfrm>
          <a:off x="5116289" y="0"/>
          <a:ext cx="5674218" cy="432000"/>
        </a:xfrm>
        <a:prstGeom prst="chevron">
          <a:avLst/>
        </a:prstGeom>
        <a:solidFill>
          <a:srgbClr val="80A9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Week 8</a:t>
          </a:r>
          <a:endParaRPr lang="en-US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332289" y="0"/>
        <a:ext cx="5242218" cy="43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55" cy="4973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45" y="0"/>
            <a:ext cx="2945955" cy="4973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C72F763-D02E-441E-93D6-B617D50CCBC6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188"/>
            <a:ext cx="2945955" cy="4973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45" y="9429188"/>
            <a:ext cx="2945955" cy="4973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69202DD-D80C-4C2A-95AA-D94945508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12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955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45" y="0"/>
            <a:ext cx="2945955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63" y="4716236"/>
            <a:ext cx="5437550" cy="4468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188"/>
            <a:ext cx="2945955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45" y="9429188"/>
            <a:ext cx="2945955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A13ED76-8453-450E-BCD9-AE87169CE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85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13ED76-8453-450E-BCD9-AE87169CE4D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28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13ED76-8453-450E-BCD9-AE87169CE4D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69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985E6-236F-4D21-86FE-FB4F1D617593}" type="datetime1">
              <a:rPr lang="fr-FR" smtClean="0"/>
              <a:t>18/03/2019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commissioning plan 2021 - J. Wenninger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B4AA7-120E-4CCF-B08B-76D0163A26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79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FAC83-66B3-4EA0-A07F-CFF756A5230C}" type="datetime1">
              <a:rPr lang="fr-FR" smtClean="0"/>
              <a:t>18/03/2019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commissioning plan 2021 - J. Wenninger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AA274-22BA-48C2-8832-A8698D9A72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30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22AA9-9D82-4104-B574-ED231F46CB13}" type="datetime1">
              <a:rPr lang="fr-FR" smtClean="0"/>
              <a:t>18/03/2019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commissioning plan 2021 - J. Wenninger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FE2AF-B9F0-4CAD-B969-82B1E49C32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38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871200" cy="715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7A22-9917-482B-BC59-4F96D609C0CC}" type="datetime1">
              <a:rPr lang="fr-FR" smtClean="0"/>
              <a:t>18/03/2019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commissioning plan 2021 - J. Wenninger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2C0E-A838-46E1-9F3F-1F5DFC6A6B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76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871200" cy="715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720AF-73B3-4899-BD37-E303E46133BA}" type="datetime1">
              <a:rPr lang="fr-FR" smtClean="0"/>
              <a:t>18/03/2019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commissioning plan 2021 - J. Wenninger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905B7-9B2C-4756-BDDA-D714BBAF61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052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pm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917" y="0"/>
            <a:ext cx="121708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lhclogo.prev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488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74638"/>
            <a:ext cx="9448800" cy="7159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F772459-853A-473D-8FF6-81F9005DB1DF}" type="datetime1">
              <a:rPr lang="fr-FR" smtClean="0"/>
              <a:t>18/03/2019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Beam commissioning plan 2021 - J. Wenninger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A9F45FA-6589-4D60-A40B-0057DFDF6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21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197600" y="990600"/>
            <a:ext cx="5689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203200" y="990600"/>
            <a:ext cx="5689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885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6567" y="6505576"/>
            <a:ext cx="5954184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000000"/>
                </a:solidFill>
                <a:latin typeface="Constantia" pitchFamily="18" charset="0"/>
              </a:rPr>
              <a:t>H. Damerau, A. Findlay, S. Hancock, CMAC 16/08/2012</a:t>
            </a:r>
          </a:p>
        </p:txBody>
      </p:sp>
      <p:pic>
        <p:nvPicPr>
          <p:cNvPr id="6" name="Picture 7" descr="logo-presentation-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5267" y="6167438"/>
            <a:ext cx="71966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liu_ppt-0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33" y="274639"/>
            <a:ext cx="73660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0934" y="1255060"/>
            <a:ext cx="11684045" cy="47456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9347200" y="0"/>
            <a:ext cx="2844800" cy="260350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F2D40C9E-C78F-4D44-8FCD-B51653AFB2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10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6567" y="6505576"/>
            <a:ext cx="5954184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000000"/>
                </a:solidFill>
                <a:latin typeface="Constantia" pitchFamily="18" charset="0"/>
              </a:rPr>
              <a:t>H. Damerau, A. Findlay, S. Hancock, CMAC 16/08/2012</a:t>
            </a:r>
          </a:p>
        </p:txBody>
      </p:sp>
      <p:pic>
        <p:nvPicPr>
          <p:cNvPr id="6" name="Picture 7" descr="logo-presentation-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5267" y="6167438"/>
            <a:ext cx="71966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liu_ppt-0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33" y="274639"/>
            <a:ext cx="73660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0934" y="1255060"/>
            <a:ext cx="11684045" cy="47456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9347200" y="0"/>
            <a:ext cx="2844800" cy="260350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295BF6C7-BCA6-44BF-8878-A6D9B7876E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346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877889"/>
            <a:ext cx="12192000" cy="1482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endParaRPr lang="en-US" altLang="en-US" sz="2400" smtClean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Title 13"/>
          <p:cNvSpPr>
            <a:spLocks noGrp="1"/>
          </p:cNvSpPr>
          <p:nvPr>
            <p:ph type="title"/>
          </p:nvPr>
        </p:nvSpPr>
        <p:spPr>
          <a:xfrm>
            <a:off x="1346791" y="93477"/>
            <a:ext cx="9498419" cy="68048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  <a:gs pos="72000">
                <a:schemeClr val="bg1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 sz="3200" b="1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880" y="1051560"/>
            <a:ext cx="11826240" cy="5212080"/>
          </a:xfrm>
          <a:prstGeom prst="rect">
            <a:avLst/>
          </a:prstGeom>
        </p:spPr>
        <p:txBody>
          <a:bodyPr/>
          <a:lstStyle>
            <a:lvl1pPr>
              <a:tabLst>
                <a:tab pos="693738" algn="l"/>
              </a:tabLst>
              <a:defRPr sz="28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57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6567" y="6505576"/>
            <a:ext cx="5954184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000000"/>
                </a:solidFill>
                <a:latin typeface="Constantia" pitchFamily="18" charset="0"/>
              </a:rPr>
              <a:t>H. Damerau, A. Findlay, S. Hancock, CMAC 16/08/2012</a:t>
            </a:r>
          </a:p>
        </p:txBody>
      </p:sp>
      <p:pic>
        <p:nvPicPr>
          <p:cNvPr id="6" name="Picture 7" descr="logo-presentation-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5267" y="6167438"/>
            <a:ext cx="71966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liu_ppt-0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33" y="274639"/>
            <a:ext cx="73660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0934" y="1255060"/>
            <a:ext cx="11684045" cy="47456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9347200" y="0"/>
            <a:ext cx="2844800" cy="260350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81F5ECB9-2517-4EDA-AB6F-64FDCF4889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6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18230-3BBF-4BD8-984E-892014791AAC}" type="datetime1">
              <a:rPr lang="fr-FR" smtClean="0"/>
              <a:t>18/03/2019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commissioning plan 2021 - J. Wenninger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D6C4E-F9B5-4883-8602-93A2763B39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31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banner-ble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9D39C-EF0D-4B53-98CA-1E593F2D649F}" type="datetime1">
              <a:rPr lang="fr-FR" smtClean="0"/>
              <a:t>18/03/2019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commissioning plan 2021 - J. Wenninger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4212F-E111-4578-AAD2-24192E656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77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197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083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7880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49934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28418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877889"/>
            <a:ext cx="12192000" cy="1482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endParaRPr lang="en-US" altLang="en-US" sz="2400" smtClean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880" y="1051560"/>
            <a:ext cx="11826240" cy="521208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2400"/>
            </a:lvl1pPr>
            <a:lvl2pPr marL="914400" indent="-457200">
              <a:buFont typeface="Arial" pitchFamily="34" charset="0"/>
              <a:buChar char="•"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3"/>
          <p:cNvSpPr>
            <a:spLocks noGrp="1"/>
          </p:cNvSpPr>
          <p:nvPr>
            <p:ph type="title"/>
          </p:nvPr>
        </p:nvSpPr>
        <p:spPr>
          <a:xfrm>
            <a:off x="1346791" y="74427"/>
            <a:ext cx="9498419" cy="68048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  <a:gs pos="72000">
                <a:schemeClr val="bg1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 sz="3600" b="1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7298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9231" y="8"/>
            <a:ext cx="10013539" cy="720000"/>
          </a:xfrm>
          <a:prstGeom prst="rect">
            <a:avLst/>
          </a:prstGeo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D2E69-D660-492C-A7BE-AC53E68D3703}" type="datetime1">
              <a:rPr lang="fr-FR" smtClean="0"/>
              <a:t>18/03/2019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commissioning plan 2021 - J. Wenninger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A3427-7A4C-4DF3-BCE4-B9311760CA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747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 userDrawn="1"/>
        </p:nvSpPr>
        <p:spPr bwMode="auto">
          <a:xfrm>
            <a:off x="0" y="0"/>
            <a:ext cx="12192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8BA2B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endParaRPr lang="fr-FR" altLang="fr-FR" sz="2400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5" name="Picture 8" descr="lhclogo.prev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1"/>
            <a:ext cx="11176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jwenning\AppData\Local\Temp\105947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" y="0"/>
            <a:ext cx="135466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9906000" cy="8001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70506" y="817564"/>
            <a:ext cx="10497367" cy="5853113"/>
          </a:xfrm>
        </p:spPr>
        <p:txBody>
          <a:bodyPr/>
          <a:lstStyle>
            <a:lvl1pPr>
              <a:defRPr sz="2000"/>
            </a:lvl1pPr>
            <a:lvl2pPr marL="742950" indent="-285750">
              <a:buFont typeface="Courier New" panose="02070309020205020404" pitchFamily="49" charset="0"/>
              <a:buChar char="o"/>
              <a:defRPr sz="1800" i="1">
                <a:solidFill>
                  <a:srgbClr val="0000FF"/>
                </a:solidFill>
              </a:defRPr>
            </a:lvl2pPr>
            <a:lvl3pPr marL="1143000" indent="-228600">
              <a:buFont typeface="Arial" panose="020B0604020202020204" pitchFamily="34" charset="0"/>
              <a:buChar char="−"/>
              <a:defRPr sz="1800"/>
            </a:lvl3pPr>
            <a:lvl4pPr marL="1600200" indent="-228600">
              <a:buFont typeface="Arial" panose="020B0604020202020204" pitchFamily="34" charset="0"/>
              <a:buChar char="•"/>
              <a:defRPr sz="20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3"/>
            <a:r>
              <a:rPr lang="en-US" dirty="0" err="1" smtClean="0"/>
              <a:t>etc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 rot="16200000">
            <a:off x="-495300" y="5905500"/>
            <a:ext cx="1447800" cy="457200"/>
          </a:xfrm>
        </p:spPr>
        <p:txBody>
          <a:bodyPr/>
          <a:lstStyle>
            <a:lvl1pPr>
              <a:defRPr sz="1200" b="1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182AD49-C663-4EAC-9F38-0845680AB6FD}" type="datetime1">
              <a:rPr lang="fr-FR" smtClean="0">
                <a:solidFill>
                  <a:srgbClr val="808080">
                    <a:lumMod val="75000"/>
                  </a:srgbClr>
                </a:solidFill>
              </a:rPr>
              <a:t>18/03/2019</a:t>
            </a:fld>
            <a:endParaRPr lang="en-US">
              <a:solidFill>
                <a:srgbClr val="808080">
                  <a:lumMod val="75000"/>
                </a:srgbClr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 rot="16200000">
            <a:off x="-2076450" y="2876550"/>
            <a:ext cx="4610100" cy="457200"/>
          </a:xfrm>
        </p:spPr>
        <p:txBody>
          <a:bodyPr/>
          <a:lstStyle>
            <a:lvl1pPr>
              <a:defRPr sz="1200" b="1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808080">
                    <a:lumMod val="75000"/>
                  </a:srgbClr>
                </a:solidFill>
              </a:rPr>
              <a:t>Beam commissioning plan 2021 - J. Wenninger</a:t>
            </a:r>
            <a:endParaRPr lang="en-US">
              <a:solidFill>
                <a:srgbClr val="808080">
                  <a:lumMod val="75000"/>
                </a:srgbClr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DCE3CE0-6DAB-4BE9-B6B5-69D60FD7F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5122F-CC35-42CD-9D80-539014281157}" type="datetime1">
              <a:rPr lang="fr-FR" smtClean="0"/>
              <a:t>18/03/2019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commissioning plan 2021 - J. Wenninger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7BC9B-A9B8-4EE3-A38E-773AC01BD1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0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5B00B-5F85-4D72-9763-84CB5B7E1F8C}" type="datetime1">
              <a:rPr lang="fr-FR" smtClean="0"/>
              <a:t>18/03/2019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commissioning plan 2021 - J. Wenninger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4417C-AA50-45A8-8340-FBDA89F27A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18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D7E97-502B-4222-BE9D-66B234F058C4}" type="datetime1">
              <a:rPr lang="fr-FR" smtClean="0"/>
              <a:t>18/03/2019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commissioning plan 2021 - J. Wenninger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2E1EA-315C-4FF0-9679-A80D3A5ED6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5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6"/>
          <p:cNvSpPr>
            <a:spLocks noChangeArrowheads="1"/>
          </p:cNvSpPr>
          <p:nvPr userDrawn="1"/>
        </p:nvSpPr>
        <p:spPr bwMode="auto">
          <a:xfrm>
            <a:off x="0" y="0"/>
            <a:ext cx="12192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8BA2B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endParaRPr lang="en-US" altLang="en-US" sz="24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10287000" cy="8001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 rot="16200000">
            <a:off x="-533400" y="5943600"/>
            <a:ext cx="1447800" cy="381000"/>
          </a:xfrm>
        </p:spPr>
        <p:txBody>
          <a:bodyPr/>
          <a:lstStyle>
            <a:lvl1pPr>
              <a:defRPr sz="1200" b="1">
                <a:solidFill>
                  <a:srgbClr val="808080">
                    <a:lumMod val="75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382CF62-E03F-44A7-9105-71C9F9CE8E5D}" type="datetime1">
              <a:rPr lang="fr-FR" smtClean="0"/>
              <a:t>18/03/2019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 rot="16200000">
            <a:off x="-2133600" y="2895600"/>
            <a:ext cx="4648200" cy="381000"/>
          </a:xfrm>
        </p:spPr>
        <p:txBody>
          <a:bodyPr/>
          <a:lstStyle>
            <a:lvl1pPr>
              <a:defRPr sz="1200" b="1">
                <a:solidFill>
                  <a:srgbClr val="808080">
                    <a:lumMod val="75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Beam commissioning plan 2021 - J. Wenninger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049000" y="6400801"/>
            <a:ext cx="685800" cy="32067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1CD914B-DDCD-4597-A36F-041DA0FD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12800" y="1066800"/>
            <a:ext cx="10566400" cy="32765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 descr="lhclogo.prev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9200" y="-8731"/>
            <a:ext cx="863600" cy="770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lhclogo.prev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731"/>
            <a:ext cx="863600" cy="770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787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5CE96-B9B6-415A-BA35-7F9BB9867AFC}" type="datetime1">
              <a:rPr lang="fr-FR" smtClean="0"/>
              <a:t>18/03/2019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commissioning plan 2021 - J. Wenninger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CB067-E0E9-44EB-B4A3-9407321EC3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6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3E466-B6F3-4977-A43A-B2321F71D0BC}" type="datetime1">
              <a:rPr lang="fr-FR" smtClean="0"/>
              <a:t>18/03/2019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commissioning plan 2021 - J. Wenninger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14D41-EA24-46C1-B05A-F9B1CE8316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03DB4-DF73-4947-BDD7-3CB986DF0509}" type="datetime1">
              <a:rPr lang="fr-FR" smtClean="0"/>
              <a:t>18/03/2019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commissioning plan 2021 - J. Wenninger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0E2A0-C13B-4D10-8272-B67DDEF5AF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0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8712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 rot="16200000">
            <a:off x="-419100" y="5829300"/>
            <a:ext cx="1447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A92989C-C951-449E-B9F3-3F04833F1765}" type="datetime1">
              <a:rPr lang="fr-FR" smtClean="0"/>
              <a:t>18/03/2019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rot="16200000">
            <a:off x="-1905000" y="2895600"/>
            <a:ext cx="44196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Beam commissioning plan 2021 - J. Wenninger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15600" y="6400801"/>
            <a:ext cx="1219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B0F06EB-2797-4CC9-A5C6-97B56EA6B9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84" r:id="rId22"/>
    <p:sldLayoutId id="2147483685" r:id="rId23"/>
    <p:sldLayoutId id="2147483686" r:id="rId24"/>
    <p:sldLayoutId id="2147483687" r:id="rId25"/>
    <p:sldLayoutId id="2147483688" r:id="rId26"/>
    <p:sldLayoutId id="2147483689" r:id="rId27"/>
    <p:sldLayoutId id="2147483690" r:id="rId28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q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2.pn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C25B6B-F5BE-4739-BC38-450E7003D04F}" type="datetime1">
              <a:rPr lang="fr-FR" smtClean="0"/>
              <a:t>18/03/2019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commissioning plan 2021 - J. Wenninger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D914B-DDCD-4597-A36F-041DA0FD0A8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65132" y="1600200"/>
            <a:ext cx="5947462" cy="2133918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>
              <a:spcBef>
                <a:spcPts val="18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GB" sz="3200" kern="0" dirty="0" smtClean="0">
                <a:latin typeface="+mn-lt"/>
              </a:rPr>
              <a:t>Beam Commissioning after LS2</a:t>
            </a:r>
          </a:p>
          <a:p>
            <a:pPr algn="ctr">
              <a:spcBef>
                <a:spcPts val="18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GB" sz="3200" kern="0" dirty="0" smtClean="0">
                <a:latin typeface="+mn-lt"/>
              </a:rPr>
              <a:t>Global plan</a:t>
            </a:r>
          </a:p>
          <a:p>
            <a:pPr algn="ctr">
              <a:spcBef>
                <a:spcPts val="18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IN WORK</a:t>
            </a:r>
            <a:endParaRPr lang="en-GB" sz="3200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9230" y="4724400"/>
            <a:ext cx="1999265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GB" sz="2400" kern="0" dirty="0" smtClean="0">
                <a:latin typeface="+mn-lt"/>
              </a:rPr>
              <a:t>J. Wenninger</a:t>
            </a:r>
          </a:p>
        </p:txBody>
      </p:sp>
    </p:spTree>
    <p:extLst>
      <p:ext uri="{BB962C8B-B14F-4D97-AF65-F5344CB8AC3E}">
        <p14:creationId xmlns:p14="http://schemas.microsoft.com/office/powerpoint/2010/main" val="20205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221" y="2343364"/>
            <a:ext cx="10775179" cy="40406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– restart 2015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B9D0A8-521D-4DB3-B190-C3DFB33F1DDB}" type="datetime1">
              <a:rPr lang="fr-FR" smtClean="0"/>
              <a:t>18/03/2019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commissioning plan 2021 - J. Wenninger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D914B-DDCD-4597-A36F-041DA0FD0A8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1297642" y="1911364"/>
          <a:ext cx="10800000" cy="4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381000" y="2664023"/>
            <a:ext cx="962123" cy="3228122"/>
            <a:chOff x="381000" y="2664023"/>
            <a:chExt cx="962123" cy="3228122"/>
          </a:xfrm>
        </p:grpSpPr>
        <p:sp>
          <p:nvSpPr>
            <p:cNvPr id="17" name="TextBox 16"/>
            <p:cNvSpPr txBox="1"/>
            <p:nvPr/>
          </p:nvSpPr>
          <p:spPr>
            <a:xfrm>
              <a:off x="774848" y="2664023"/>
              <a:ext cx="444352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OP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74848" y="3270236"/>
              <a:ext cx="364202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BI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8424" y="3827463"/>
              <a:ext cx="423514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RF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1000" y="4370489"/>
              <a:ext cx="962123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err="1" smtClean="0">
                  <a:latin typeface="+mn-lt"/>
                </a:rPr>
                <a:t>Coll</a:t>
              </a:r>
              <a:r>
                <a:rPr lang="en-GB" sz="1400" b="1" kern="0" dirty="0" smtClean="0">
                  <a:latin typeface="+mn-lt"/>
                </a:rPr>
                <a:t>/MPS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1000" y="4967269"/>
              <a:ext cx="950901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err="1" smtClean="0">
                  <a:latin typeface="+mn-lt"/>
                </a:rPr>
                <a:t>Inj</a:t>
              </a:r>
              <a:r>
                <a:rPr lang="en-GB" sz="1400" b="1" kern="0" dirty="0" smtClean="0">
                  <a:latin typeface="+mn-lt"/>
                </a:rPr>
                <a:t>/Dump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9950" y="5584368"/>
              <a:ext cx="603050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OMC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3558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84" y="2343364"/>
            <a:ext cx="10816916" cy="40563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– restart 2015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1DC079-B835-4971-A20E-2FDACD5D6AF9}" type="datetime1">
              <a:rPr lang="fr-FR" smtClean="0"/>
              <a:t>18/03/2019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commissioning plan 2021 - J. Wenninger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D914B-DDCD-4597-A36F-041DA0FD0A8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1297642" y="1911364"/>
          <a:ext cx="10800000" cy="4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381000" y="2664023"/>
            <a:ext cx="962123" cy="3228122"/>
            <a:chOff x="381000" y="2664023"/>
            <a:chExt cx="962123" cy="3228122"/>
          </a:xfrm>
        </p:grpSpPr>
        <p:sp>
          <p:nvSpPr>
            <p:cNvPr id="17" name="TextBox 16"/>
            <p:cNvSpPr txBox="1"/>
            <p:nvPr/>
          </p:nvSpPr>
          <p:spPr>
            <a:xfrm>
              <a:off x="774848" y="2664023"/>
              <a:ext cx="444352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OP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74848" y="3270236"/>
              <a:ext cx="364202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BI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8424" y="3827463"/>
              <a:ext cx="423514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RF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1000" y="4370489"/>
              <a:ext cx="962123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err="1" smtClean="0">
                  <a:latin typeface="+mn-lt"/>
                </a:rPr>
                <a:t>Coll</a:t>
              </a:r>
              <a:r>
                <a:rPr lang="en-GB" sz="1400" b="1" kern="0" dirty="0" smtClean="0">
                  <a:latin typeface="+mn-lt"/>
                </a:rPr>
                <a:t>/MPS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1000" y="4967269"/>
              <a:ext cx="950901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err="1" smtClean="0">
                  <a:latin typeface="+mn-lt"/>
                </a:rPr>
                <a:t>Inj</a:t>
              </a:r>
              <a:r>
                <a:rPr lang="en-GB" sz="1400" b="1" kern="0" dirty="0" smtClean="0">
                  <a:latin typeface="+mn-lt"/>
                </a:rPr>
                <a:t>/Dump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9950" y="5584368"/>
              <a:ext cx="603050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OMC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5400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938" y="2343364"/>
            <a:ext cx="10771462" cy="40392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– restart 2015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E6900A-C545-4AA6-945E-1C6E6BC36D05}" type="datetime1">
              <a:rPr lang="fr-FR" smtClean="0"/>
              <a:t>18/03/2019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commissioning plan 2021 - J. Wenninger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D914B-DDCD-4597-A36F-041DA0FD0A8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1297642" y="1911364"/>
          <a:ext cx="10800000" cy="4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381000" y="2664023"/>
            <a:ext cx="962123" cy="3228122"/>
            <a:chOff x="381000" y="2664023"/>
            <a:chExt cx="962123" cy="3228122"/>
          </a:xfrm>
        </p:grpSpPr>
        <p:sp>
          <p:nvSpPr>
            <p:cNvPr id="16" name="TextBox 15"/>
            <p:cNvSpPr txBox="1"/>
            <p:nvPr/>
          </p:nvSpPr>
          <p:spPr>
            <a:xfrm>
              <a:off x="774848" y="2664023"/>
              <a:ext cx="444352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OP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74848" y="3270236"/>
              <a:ext cx="364202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BI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8424" y="3827463"/>
              <a:ext cx="423514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RF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1000" y="4370489"/>
              <a:ext cx="962123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err="1" smtClean="0">
                  <a:latin typeface="+mn-lt"/>
                </a:rPr>
                <a:t>Coll</a:t>
              </a:r>
              <a:r>
                <a:rPr lang="en-GB" sz="1400" b="1" kern="0" dirty="0" smtClean="0">
                  <a:latin typeface="+mn-lt"/>
                </a:rPr>
                <a:t>/MPS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1000" y="4967269"/>
              <a:ext cx="950901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err="1" smtClean="0">
                  <a:latin typeface="+mn-lt"/>
                </a:rPr>
                <a:t>Inj</a:t>
              </a:r>
              <a:r>
                <a:rPr lang="en-GB" sz="1400" b="1" kern="0" dirty="0" smtClean="0">
                  <a:latin typeface="+mn-lt"/>
                </a:rPr>
                <a:t>/Dump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9950" y="5584368"/>
              <a:ext cx="603050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OMC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7584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343364"/>
            <a:ext cx="10744200" cy="4029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– restart 2015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E6900A-C545-4AA6-945E-1C6E6BC36D05}" type="datetime1">
              <a:rPr lang="fr-FR" smtClean="0"/>
              <a:t>18/03/2019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commissioning plan 2021 - J. Wenninger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D914B-DDCD-4597-A36F-041DA0FD0A8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14123248"/>
              </p:ext>
            </p:extLst>
          </p:nvPr>
        </p:nvGraphicFramePr>
        <p:xfrm>
          <a:off x="1297642" y="1911364"/>
          <a:ext cx="10800000" cy="4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381000" y="2664023"/>
            <a:ext cx="962123" cy="3228122"/>
            <a:chOff x="381000" y="2664023"/>
            <a:chExt cx="962123" cy="3228122"/>
          </a:xfrm>
        </p:grpSpPr>
        <p:sp>
          <p:nvSpPr>
            <p:cNvPr id="16" name="TextBox 15"/>
            <p:cNvSpPr txBox="1"/>
            <p:nvPr/>
          </p:nvSpPr>
          <p:spPr>
            <a:xfrm>
              <a:off x="774848" y="2664023"/>
              <a:ext cx="444352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OP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74848" y="3270236"/>
              <a:ext cx="364202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BI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8424" y="3827463"/>
              <a:ext cx="423514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RF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1000" y="4370489"/>
              <a:ext cx="962123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err="1" smtClean="0">
                  <a:latin typeface="+mn-lt"/>
                </a:rPr>
                <a:t>Coll</a:t>
              </a:r>
              <a:r>
                <a:rPr lang="en-GB" sz="1400" b="1" kern="0" dirty="0" smtClean="0">
                  <a:latin typeface="+mn-lt"/>
                </a:rPr>
                <a:t>/MPS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1000" y="4967269"/>
              <a:ext cx="950901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err="1" smtClean="0">
                  <a:latin typeface="+mn-lt"/>
                </a:rPr>
                <a:t>Inj</a:t>
              </a:r>
              <a:r>
                <a:rPr lang="en-GB" sz="1400" b="1" kern="0" dirty="0" smtClean="0">
                  <a:latin typeface="+mn-lt"/>
                </a:rPr>
                <a:t>/Dump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9950" y="5584368"/>
              <a:ext cx="603050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OMC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6607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Injection commissioning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82CF62-E03F-44A7-9105-71C9F9CE8E5D}" type="datetime1">
              <a:rPr lang="fr-FR" smtClean="0"/>
              <a:t>18/03/2019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commissioning plan 2021 - J. Wenninger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D914B-DDCD-4597-A36F-041DA0FD0A8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12800" y="1041437"/>
            <a:ext cx="11125199" cy="3276564"/>
          </a:xfrm>
        </p:spPr>
        <p:txBody>
          <a:bodyPr/>
          <a:lstStyle/>
          <a:p>
            <a:r>
              <a:rPr lang="en-GB" dirty="0" smtClean="0"/>
              <a:t>Sequence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09865631"/>
              </p:ext>
            </p:extLst>
          </p:nvPr>
        </p:nvGraphicFramePr>
        <p:xfrm>
          <a:off x="584200" y="1714482"/>
          <a:ext cx="11150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38764073"/>
              </p:ext>
            </p:extLst>
          </p:nvPr>
        </p:nvGraphicFramePr>
        <p:xfrm>
          <a:off x="584200" y="2679719"/>
          <a:ext cx="11150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626798277"/>
              </p:ext>
            </p:extLst>
          </p:nvPr>
        </p:nvGraphicFramePr>
        <p:xfrm>
          <a:off x="584200" y="3594064"/>
          <a:ext cx="11150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5451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Ramp squeeze commissioning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82CF62-E03F-44A7-9105-71C9F9CE8E5D}" type="datetime1">
              <a:rPr lang="fr-FR" smtClean="0"/>
              <a:t>18/03/2019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commissioning plan 2021 - J. Wenninger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D914B-DDCD-4597-A36F-041DA0FD0A8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12800" y="1041437"/>
            <a:ext cx="11125199" cy="3276564"/>
          </a:xfrm>
        </p:spPr>
        <p:txBody>
          <a:bodyPr/>
          <a:lstStyle/>
          <a:p>
            <a:r>
              <a:rPr lang="en-GB" dirty="0" smtClean="0"/>
              <a:t>Sequence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27882191"/>
              </p:ext>
            </p:extLst>
          </p:nvPr>
        </p:nvGraphicFramePr>
        <p:xfrm>
          <a:off x="584200" y="1714482"/>
          <a:ext cx="11150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09040313"/>
              </p:ext>
            </p:extLst>
          </p:nvPr>
        </p:nvGraphicFramePr>
        <p:xfrm>
          <a:off x="584200" y="2679719"/>
          <a:ext cx="11150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550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938" y="2343364"/>
            <a:ext cx="10771462" cy="40392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- 2021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D4CA6C-A562-4F97-9662-0EA3191DC874}" type="datetime1">
              <a:rPr lang="fr-FR" smtClean="0"/>
              <a:t>18/03/2019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commissioning plan 2021 - J. Wenninger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D914B-DDCD-4597-A36F-041DA0FD0A8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28783143"/>
              </p:ext>
            </p:extLst>
          </p:nvPr>
        </p:nvGraphicFramePr>
        <p:xfrm>
          <a:off x="1297642" y="1911364"/>
          <a:ext cx="10800000" cy="4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381000" y="2664023"/>
            <a:ext cx="962123" cy="3228122"/>
            <a:chOff x="381000" y="2664023"/>
            <a:chExt cx="962123" cy="3228122"/>
          </a:xfrm>
        </p:grpSpPr>
        <p:sp>
          <p:nvSpPr>
            <p:cNvPr id="29" name="TextBox 28"/>
            <p:cNvSpPr txBox="1"/>
            <p:nvPr/>
          </p:nvSpPr>
          <p:spPr>
            <a:xfrm>
              <a:off x="774848" y="2664023"/>
              <a:ext cx="444352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OP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74848" y="3270236"/>
              <a:ext cx="364202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BI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8424" y="3827463"/>
              <a:ext cx="423514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RF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1000" y="4370489"/>
              <a:ext cx="962123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err="1" smtClean="0">
                  <a:latin typeface="+mn-lt"/>
                </a:rPr>
                <a:t>Coll</a:t>
              </a:r>
              <a:r>
                <a:rPr lang="en-GB" sz="1400" b="1" kern="0" dirty="0" smtClean="0">
                  <a:latin typeface="+mn-lt"/>
                </a:rPr>
                <a:t>/MPS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1000" y="4967269"/>
              <a:ext cx="950901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err="1" smtClean="0">
                  <a:latin typeface="+mn-lt"/>
                </a:rPr>
                <a:t>Inj</a:t>
              </a:r>
              <a:r>
                <a:rPr lang="en-GB" sz="1400" b="1" kern="0" dirty="0" smtClean="0">
                  <a:latin typeface="+mn-lt"/>
                </a:rPr>
                <a:t>/Dump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9950" y="5584368"/>
              <a:ext cx="603050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OMC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887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746" y="2343364"/>
            <a:ext cx="10777654" cy="40416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- 2021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B9D0A8-521D-4DB3-B190-C3DFB33F1DDB}" type="datetime1">
              <a:rPr lang="fr-FR" smtClean="0"/>
              <a:t>18/03/2019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commissioning plan 2021 - J. Wenninger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D914B-DDCD-4597-A36F-041DA0FD0A8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69300403"/>
              </p:ext>
            </p:extLst>
          </p:nvPr>
        </p:nvGraphicFramePr>
        <p:xfrm>
          <a:off x="1297642" y="1911364"/>
          <a:ext cx="10800000" cy="4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381000" y="2664023"/>
            <a:ext cx="962123" cy="3228122"/>
            <a:chOff x="381000" y="2664023"/>
            <a:chExt cx="962123" cy="3228122"/>
          </a:xfrm>
        </p:grpSpPr>
        <p:sp>
          <p:nvSpPr>
            <p:cNvPr id="17" name="TextBox 16"/>
            <p:cNvSpPr txBox="1"/>
            <p:nvPr/>
          </p:nvSpPr>
          <p:spPr>
            <a:xfrm>
              <a:off x="774848" y="2664023"/>
              <a:ext cx="444352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OP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74848" y="3270236"/>
              <a:ext cx="364202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BI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8424" y="3827463"/>
              <a:ext cx="423514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RF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1000" y="4370489"/>
              <a:ext cx="962123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err="1" smtClean="0">
                  <a:latin typeface="+mn-lt"/>
                </a:rPr>
                <a:t>Coll</a:t>
              </a:r>
              <a:r>
                <a:rPr lang="en-GB" sz="1400" b="1" kern="0" dirty="0" smtClean="0">
                  <a:latin typeface="+mn-lt"/>
                </a:rPr>
                <a:t>/MPS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1000" y="4967269"/>
              <a:ext cx="950901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err="1" smtClean="0">
                  <a:latin typeface="+mn-lt"/>
                </a:rPr>
                <a:t>Inj</a:t>
              </a:r>
              <a:r>
                <a:rPr lang="en-GB" sz="1400" b="1" kern="0" dirty="0" smtClean="0">
                  <a:latin typeface="+mn-lt"/>
                </a:rPr>
                <a:t>/Dump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9950" y="5584368"/>
              <a:ext cx="603050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OMC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2663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26" y="2340923"/>
            <a:ext cx="10824350" cy="40591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- 2021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1DC079-B835-4971-A20E-2FDACD5D6AF9}" type="datetime1">
              <a:rPr lang="fr-FR" smtClean="0"/>
              <a:t>18/03/2019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commissioning plan 2021 - J. Wenninger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D914B-DDCD-4597-A36F-041DA0FD0A8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45128756"/>
              </p:ext>
            </p:extLst>
          </p:nvPr>
        </p:nvGraphicFramePr>
        <p:xfrm>
          <a:off x="1297642" y="1911364"/>
          <a:ext cx="10800000" cy="4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381000" y="2664023"/>
            <a:ext cx="962123" cy="3228122"/>
            <a:chOff x="381000" y="2664023"/>
            <a:chExt cx="962123" cy="3228122"/>
          </a:xfrm>
        </p:grpSpPr>
        <p:sp>
          <p:nvSpPr>
            <p:cNvPr id="17" name="TextBox 16"/>
            <p:cNvSpPr txBox="1"/>
            <p:nvPr/>
          </p:nvSpPr>
          <p:spPr>
            <a:xfrm>
              <a:off x="774848" y="2664023"/>
              <a:ext cx="444352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OP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74848" y="3270236"/>
              <a:ext cx="364202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BI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8424" y="3827463"/>
              <a:ext cx="423514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RF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1000" y="4370489"/>
              <a:ext cx="962123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err="1" smtClean="0">
                  <a:latin typeface="+mn-lt"/>
                </a:rPr>
                <a:t>Coll</a:t>
              </a:r>
              <a:r>
                <a:rPr lang="en-GB" sz="1400" b="1" kern="0" dirty="0" smtClean="0">
                  <a:latin typeface="+mn-lt"/>
                </a:rPr>
                <a:t>/MPS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1000" y="4967269"/>
              <a:ext cx="950901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err="1" smtClean="0">
                  <a:latin typeface="+mn-lt"/>
                </a:rPr>
                <a:t>Inj</a:t>
              </a:r>
              <a:r>
                <a:rPr lang="en-GB" sz="1400" b="1" kern="0" dirty="0" smtClean="0">
                  <a:latin typeface="+mn-lt"/>
                </a:rPr>
                <a:t>/Dump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9950" y="5584368"/>
              <a:ext cx="603050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OMC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428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6" y="2334071"/>
            <a:ext cx="10792522" cy="40471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- 2021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E6900A-C545-4AA6-945E-1C6E6BC36D05}" type="datetime1">
              <a:rPr lang="fr-FR" smtClean="0"/>
              <a:t>18/03/2019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commissioning plan 2021 - J. Wenninger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D914B-DDCD-4597-A36F-041DA0FD0A8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46621412"/>
              </p:ext>
            </p:extLst>
          </p:nvPr>
        </p:nvGraphicFramePr>
        <p:xfrm>
          <a:off x="1297642" y="1911364"/>
          <a:ext cx="10800000" cy="4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381000" y="2664023"/>
            <a:ext cx="962123" cy="3228122"/>
            <a:chOff x="381000" y="2664023"/>
            <a:chExt cx="962123" cy="3228122"/>
          </a:xfrm>
        </p:grpSpPr>
        <p:sp>
          <p:nvSpPr>
            <p:cNvPr id="16" name="TextBox 15"/>
            <p:cNvSpPr txBox="1"/>
            <p:nvPr/>
          </p:nvSpPr>
          <p:spPr>
            <a:xfrm>
              <a:off x="774848" y="2664023"/>
              <a:ext cx="444352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OP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74848" y="3270236"/>
              <a:ext cx="364202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BI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8424" y="3827463"/>
              <a:ext cx="423514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RF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1000" y="4370489"/>
              <a:ext cx="962123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err="1" smtClean="0">
                  <a:latin typeface="+mn-lt"/>
                </a:rPr>
                <a:t>Coll</a:t>
              </a:r>
              <a:r>
                <a:rPr lang="en-GB" sz="1400" b="1" kern="0" dirty="0" smtClean="0">
                  <a:latin typeface="+mn-lt"/>
                </a:rPr>
                <a:t>/MPS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1000" y="4967269"/>
              <a:ext cx="950901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err="1" smtClean="0">
                  <a:latin typeface="+mn-lt"/>
                </a:rPr>
                <a:t>Inj</a:t>
              </a:r>
              <a:r>
                <a:rPr lang="en-GB" sz="1400" b="1" kern="0" dirty="0" smtClean="0">
                  <a:latin typeface="+mn-lt"/>
                </a:rPr>
                <a:t>/Dump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9950" y="5584368"/>
              <a:ext cx="603050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OMC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496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Restart after LS1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82CF62-E03F-44A7-9105-71C9F9CE8E5D}" type="datetime1">
              <a:rPr lang="fr-FR" smtClean="0"/>
              <a:t>18/03/2019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commissioning plan 2021 - J. Wenninger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D914B-DDCD-4597-A36F-041DA0FD0A8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79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343364"/>
            <a:ext cx="10744200" cy="4029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– restart 2015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D4CA6C-A562-4F97-9662-0EA3191DC874}" type="datetime1">
              <a:rPr lang="fr-FR" smtClean="0"/>
              <a:t>18/03/2019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commissioning plan 2021 - J. Wenninger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D914B-DDCD-4597-A36F-041DA0FD0A8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1297642" y="1911364"/>
          <a:ext cx="10800000" cy="4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381000" y="2664023"/>
            <a:ext cx="962123" cy="3228122"/>
            <a:chOff x="381000" y="2664023"/>
            <a:chExt cx="962123" cy="3228122"/>
          </a:xfrm>
        </p:grpSpPr>
        <p:sp>
          <p:nvSpPr>
            <p:cNvPr id="29" name="TextBox 28"/>
            <p:cNvSpPr txBox="1"/>
            <p:nvPr/>
          </p:nvSpPr>
          <p:spPr>
            <a:xfrm>
              <a:off x="774848" y="2664023"/>
              <a:ext cx="444352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OP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74848" y="3270236"/>
              <a:ext cx="364202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BI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8424" y="3827463"/>
              <a:ext cx="423514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RF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1000" y="4370489"/>
              <a:ext cx="962123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err="1" smtClean="0">
                  <a:latin typeface="+mn-lt"/>
                </a:rPr>
                <a:t>Coll</a:t>
              </a:r>
              <a:r>
                <a:rPr lang="en-GB" sz="1400" b="1" kern="0" dirty="0" smtClean="0">
                  <a:latin typeface="+mn-lt"/>
                </a:rPr>
                <a:t>/MPS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1000" y="4967269"/>
              <a:ext cx="950901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err="1" smtClean="0">
                  <a:latin typeface="+mn-lt"/>
                </a:rPr>
                <a:t>Inj</a:t>
              </a:r>
              <a:r>
                <a:rPr lang="en-GB" sz="1400" b="1" kern="0" dirty="0" smtClean="0">
                  <a:latin typeface="+mn-lt"/>
                </a:rPr>
                <a:t>/Dump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9950" y="5584368"/>
              <a:ext cx="603050" cy="30777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algn="ctr"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GB" sz="1400" b="1" kern="0" dirty="0" smtClean="0">
                  <a:latin typeface="+mn-lt"/>
                </a:rPr>
                <a:t>OMC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754121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/>
      <a:bodyPr/>
      <a:lstStyle>
        <a:defPPr marL="227013" indent="-227013">
          <a:spcBef>
            <a:spcPct val="20000"/>
          </a:spcBef>
          <a:spcAft>
            <a:spcPts val="400"/>
          </a:spcAft>
          <a:buClr>
            <a:srgbClr val="0000FF"/>
          </a:buClr>
          <a:buSzPct val="80000"/>
          <a:buFont typeface="Wingdings" pitchFamily="2" charset="2"/>
          <a:buChar char="q"/>
          <a:defRPr sz="2000" kern="0" dirty="0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13653</TotalTime>
  <Words>373</Words>
  <Application>Microsoft Office PowerPoint</Application>
  <PresentationFormat>Widescreen</PresentationFormat>
  <Paragraphs>160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Cambria</vt:lpstr>
      <vt:lpstr>Comic Sans MS</vt:lpstr>
      <vt:lpstr>Constantia</vt:lpstr>
      <vt:lpstr>Courier New</vt:lpstr>
      <vt:lpstr>Wingdings</vt:lpstr>
      <vt:lpstr>Theme1</vt:lpstr>
      <vt:lpstr>PowerPoint Presentation</vt:lpstr>
      <vt:lpstr>Injection commissioning</vt:lpstr>
      <vt:lpstr>Ramp squeeze commissioning</vt:lpstr>
      <vt:lpstr>Overview - 2021</vt:lpstr>
      <vt:lpstr>Overview - 2021</vt:lpstr>
      <vt:lpstr>Overview - 2021</vt:lpstr>
      <vt:lpstr>Overview - 2021</vt:lpstr>
      <vt:lpstr>Restart after LS1</vt:lpstr>
      <vt:lpstr>Overview – restart 2015</vt:lpstr>
      <vt:lpstr>Overview – restart 2015</vt:lpstr>
      <vt:lpstr>Overview – restart 2015</vt:lpstr>
      <vt:lpstr>Overview – restart 2015</vt:lpstr>
      <vt:lpstr>Overview – restart 2015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 Wenninger</dc:creator>
  <cp:lastModifiedBy>Jorg Wenninger</cp:lastModifiedBy>
  <cp:revision>3517</cp:revision>
  <cp:lastPrinted>2019-03-15T17:54:22Z</cp:lastPrinted>
  <dcterms:created xsi:type="dcterms:W3CDTF">1601-01-01T00:00:00Z</dcterms:created>
  <dcterms:modified xsi:type="dcterms:W3CDTF">2019-03-18T15:45:04Z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