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1255" r:id="rId2"/>
    <p:sldId id="1256" r:id="rId3"/>
    <p:sldId id="1257" r:id="rId4"/>
    <p:sldId id="1263" r:id="rId5"/>
    <p:sldId id="1250" r:id="rId6"/>
    <p:sldId id="1251" r:id="rId7"/>
    <p:sldId id="1259" r:id="rId8"/>
    <p:sldId id="1258" r:id="rId9"/>
    <p:sldId id="1260" r:id="rId10"/>
    <p:sldId id="1261" r:id="rId11"/>
    <p:sldId id="1248" r:id="rId12"/>
    <p:sldId id="1253" r:id="rId13"/>
    <p:sldId id="1233" r:id="rId14"/>
    <p:sldId id="1254" r:id="rId15"/>
    <p:sldId id="1262" r:id="rId16"/>
    <p:sldId id="1252" r:id="rId17"/>
    <p:sldId id="1264" r:id="rId1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39" d="100"/>
          <a:sy n="139" d="100"/>
        </p:scale>
        <p:origin x="-2648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Coming out of TS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Coming out of 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17/5/2011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 afte</a:t>
            </a:r>
            <a:r>
              <a:rPr lang="en-US" dirty="0" smtClean="0"/>
              <a:t>r the last technical stop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Lamont </a:t>
            </a:r>
          </a:p>
          <a:p>
            <a:r>
              <a:rPr lang="en-US" dirty="0" smtClean="0"/>
              <a:t>Culled from </a:t>
            </a:r>
            <a:r>
              <a:rPr lang="en-US" smtClean="0"/>
              <a:t>the logbook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9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display keeps crashing</a:t>
            </a:r>
          </a:p>
          <a:p>
            <a:r>
              <a:rPr lang="en-US" dirty="0" smtClean="0"/>
              <a:t>Feedback off in ramp, not noticed, went through squeeze with QFB off (pilots – so no problem)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47580" y="3789050"/>
            <a:ext cx="5544770" cy="86177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Long standing non-critical bug – to be fixed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QFB check in sequencer on flat-top?</a:t>
            </a:r>
          </a:p>
        </p:txBody>
      </p:sp>
    </p:spTree>
    <p:extLst>
      <p:ext uri="{BB962C8B-B14F-4D97-AF65-F5344CB8AC3E}">
        <p14:creationId xmlns:p14="http://schemas.microsoft.com/office/powerpoint/2010/main" val="386062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SPS set-up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dirty="0" smtClean="0"/>
              <a:t>Prepared for injection of 50 ns beams. The injectors had to re-establish beam quality. Many parameters had changed. The scraping and trajectory were not optimum either yet. Dumped the beams immediately at the first 12 bunch injection. </a:t>
            </a:r>
          </a:p>
          <a:p>
            <a:r>
              <a:rPr lang="en-US" dirty="0" smtClean="0"/>
              <a:t>Steered the lines and adjusted the scraping. Injection is good now up to 72 bunches.</a:t>
            </a:r>
            <a:endParaRPr lang="en-US" dirty="0"/>
          </a:p>
          <a:p>
            <a:r>
              <a:rPr lang="en-US" dirty="0" err="1" smtClean="0"/>
              <a:t>HiRadMat</a:t>
            </a:r>
            <a:endParaRPr lang="en-US" dirty="0" smtClean="0"/>
          </a:p>
          <a:p>
            <a:pPr lvl="1"/>
            <a:r>
              <a:rPr lang="en-US" dirty="0"/>
              <a:t>Oscillation down the line in H, TI 2.  </a:t>
            </a:r>
            <a:r>
              <a:rPr lang="en-US" dirty="0" smtClean="0"/>
              <a:t>Same </a:t>
            </a:r>
            <a:r>
              <a:rPr lang="en-US" dirty="0"/>
              <a:t>corrector... </a:t>
            </a:r>
            <a:r>
              <a:rPr lang="en-US" dirty="0" smtClean="0"/>
              <a:t> MCIAH</a:t>
            </a:r>
            <a:r>
              <a:rPr lang="en-US" dirty="0"/>
              <a:t>.20804       -10.04 </a:t>
            </a:r>
            <a:endParaRPr lang="en-US" dirty="0" smtClean="0"/>
          </a:p>
          <a:p>
            <a:pPr lvl="1"/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470" y="5085230"/>
            <a:ext cx="7777080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Give the injectors plenty of warning – don’t assume beam quality after a stop…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Magnetic history/powering strategy at start of line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/>
              <a:t>The rest of the night we spent figuring out the problem 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beam 1 36 bunch injection</a:t>
            </a:r>
            <a:r>
              <a:rPr lang="en-US" dirty="0"/>
              <a:t>.</a:t>
            </a:r>
          </a:p>
          <a:p>
            <a:r>
              <a:rPr lang="en-US" dirty="0"/>
              <a:t> We lost each time after a couple of 100 </a:t>
            </a:r>
            <a:r>
              <a:rPr lang="en-US" dirty="0" err="1"/>
              <a:t>ms.</a:t>
            </a:r>
            <a:r>
              <a:rPr lang="en-US" dirty="0"/>
              <a:t> Only </a:t>
            </a:r>
            <a:br>
              <a:rPr lang="en-US" dirty="0"/>
            </a:br>
            <a:r>
              <a:rPr lang="en-US" dirty="0"/>
              <a:t>one out of 4 BPMs in point 6 triggered in the vertical plane. But it had not triggered for 12 bunches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suspected a problem with this pickup. It was the </a:t>
            </a:r>
            <a:br>
              <a:rPr lang="en-US" dirty="0"/>
            </a:br>
            <a:r>
              <a:rPr lang="en-US" dirty="0"/>
              <a:t>same which had had problems with the bunch count before. </a:t>
            </a:r>
          </a:p>
          <a:p>
            <a:r>
              <a:rPr lang="en-US" dirty="0">
                <a:solidFill>
                  <a:srgbClr val="FF0000"/>
                </a:solidFill>
              </a:rPr>
              <a:t>The damper had been driving beam 1 V unstable. The fine delay settings had been </a:t>
            </a:r>
            <a:r>
              <a:rPr lang="en-US" dirty="0" smtClean="0">
                <a:solidFill>
                  <a:srgbClr val="FF0000"/>
                </a:solidFill>
              </a:rPr>
              <a:t>lost </a:t>
            </a:r>
            <a:r>
              <a:rPr lang="en-US" dirty="0">
                <a:solidFill>
                  <a:srgbClr val="FF0000"/>
                </a:solidFill>
              </a:rPr>
              <a:t>during the technical stop.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1700" y="5517290"/>
            <a:ext cx="4464620" cy="86177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Expert settings not persisted.</a:t>
            </a:r>
          </a:p>
          <a:p>
            <a:r>
              <a:rPr lang="en-US" dirty="0" smtClean="0"/>
              <a:t>Stick them in LSA and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22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XPOC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XPOC</a:t>
            </a:r>
          </a:p>
          <a:p>
            <a:pPr lvl="1"/>
            <a:r>
              <a:rPr lang="en-GB" dirty="0" smtClean="0"/>
              <a:t>Expert reset required every time – vacuum readings  &amp; filling pattern</a:t>
            </a:r>
          </a:p>
          <a:p>
            <a:pPr lvl="1"/>
            <a:r>
              <a:rPr lang="en-GB" dirty="0" smtClean="0"/>
              <a:t>Very frustrating for OP and disturbing for LBDS team</a:t>
            </a:r>
          </a:p>
          <a:p>
            <a:pPr lvl="1"/>
            <a:r>
              <a:rPr lang="en-GB" dirty="0" smtClean="0"/>
              <a:t>Changes in PM?</a:t>
            </a:r>
          </a:p>
          <a:p>
            <a:pPr lvl="1"/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20" y="659744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27730" y="3429000"/>
            <a:ext cx="3528490" cy="86177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Untested changes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Slow reaction to problem…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Fidel: 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hromaticities</a:t>
            </a:r>
            <a:r>
              <a:rPr lang="en-US" dirty="0" smtClean="0"/>
              <a:t> </a:t>
            </a:r>
            <a:r>
              <a:rPr lang="en-US" dirty="0"/>
              <a:t>- not very stable. </a:t>
            </a:r>
            <a:endParaRPr lang="en-US" dirty="0" smtClean="0"/>
          </a:p>
          <a:p>
            <a:pPr lvl="2"/>
            <a:r>
              <a:rPr lang="en-US" dirty="0" smtClean="0"/>
              <a:t>Stable being a relative term</a:t>
            </a:r>
            <a:endParaRPr lang="en-US" dirty="0"/>
          </a:p>
          <a:p>
            <a:pPr lvl="1"/>
            <a:r>
              <a:rPr lang="en-US" dirty="0"/>
              <a:t>"calculate Fidel ramp settings" did not prepare b3 correctly in the ramp function. Manual incorporation required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530" y="3645030"/>
            <a:ext cx="7561050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Bug in ‘prepare ramp’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Model coefficients to be checked – powering history now taken in account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18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times </a:t>
            </a:r>
            <a:r>
              <a:rPr lang="en-US" dirty="0"/>
              <a:t>(CMW) is down or </a:t>
            </a:r>
            <a:r>
              <a:rPr lang="en-US" dirty="0" smtClean="0"/>
              <a:t>unreachable</a:t>
            </a:r>
          </a:p>
          <a:p>
            <a:r>
              <a:rPr lang="en-US" dirty="0" smtClean="0"/>
              <a:t>Crate show green in Diamond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2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 smtClean="0"/>
              <a:t>Planning special physics runs in the weekend after a technical stop is probably not the best idea</a:t>
            </a:r>
          </a:p>
          <a:p>
            <a:r>
              <a:rPr lang="en-US" dirty="0" smtClean="0"/>
              <a:t>Fully debug machine before trying anything clever.</a:t>
            </a:r>
          </a:p>
          <a:p>
            <a:r>
              <a:rPr lang="en-US" dirty="0" smtClean="0"/>
              <a:t>Plan for re-optimization in injectors</a:t>
            </a:r>
          </a:p>
          <a:p>
            <a:r>
              <a:rPr lang="en-US" dirty="0" smtClean="0"/>
              <a:t>Plan for re-optimization</a:t>
            </a:r>
            <a:r>
              <a:rPr lang="en-US" dirty="0" smtClean="0"/>
              <a:t>/checks of transfer and injection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7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 of “transparent” changes taking place</a:t>
            </a:r>
          </a:p>
          <a:p>
            <a:r>
              <a:rPr lang="en-US" dirty="0" smtClean="0"/>
              <a:t>There are holes in settings management </a:t>
            </a:r>
          </a:p>
          <a:p>
            <a:r>
              <a:rPr lang="en-US" dirty="0" smtClean="0"/>
              <a:t>De-bugging and testing is unavoidable, necessary and to a certain extent desirable:</a:t>
            </a:r>
          </a:p>
          <a:p>
            <a:pPr lvl="1"/>
            <a:r>
              <a:rPr lang="en-US" dirty="0" smtClean="0"/>
              <a:t>Fully justifies slow ramp back up in intensity</a:t>
            </a:r>
          </a:p>
          <a:p>
            <a:pPr lvl="2"/>
            <a:r>
              <a:rPr lang="en-US" dirty="0" smtClean="0"/>
              <a:t>Pilots, 2*nominal, 50, 200….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Don’t blame normal acts of gods and the machinations of the RF dark wizards on the technical stop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TS related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2620"/>
            <a:ext cx="9144000" cy="43998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480" y="5013220"/>
            <a:ext cx="80651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Cryogenics: Schneider PLC crash – warm compressor </a:t>
            </a:r>
            <a:r>
              <a:rPr lang="en-US" dirty="0"/>
              <a:t>(26 hours </a:t>
            </a:r>
            <a:r>
              <a:rPr lang="en-US" dirty="0" smtClean="0"/>
              <a:t>lost)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Lost sectors 12 and 23 – AUG </a:t>
            </a:r>
            <a:r>
              <a:rPr lang="en-US" dirty="0" smtClean="0">
                <a:solidFill>
                  <a:srgbClr val="FF0000"/>
                </a:solidFill>
              </a:rPr>
              <a:t>TI2 </a:t>
            </a:r>
            <a:r>
              <a:rPr lang="en-GB" dirty="0" smtClean="0"/>
              <a:t>: </a:t>
            </a:r>
            <a:r>
              <a:rPr lang="en-GB" dirty="0"/>
              <a:t>First USR_PERMIT </a:t>
            </a:r>
            <a:r>
              <a:rPr lang="en-GB" dirty="0" smtClean="0"/>
              <a:t>change:</a:t>
            </a:r>
            <a:r>
              <a:rPr lang="en-GB" dirty="0"/>
              <a:t> </a:t>
            </a:r>
            <a:r>
              <a:rPr lang="en-GB" dirty="0" err="1" smtClean="0"/>
              <a:t>Ch</a:t>
            </a:r>
            <a:r>
              <a:rPr lang="en-GB" dirty="0" smtClean="0"/>
              <a:t> </a:t>
            </a:r>
            <a:r>
              <a:rPr lang="en-GB" dirty="0"/>
              <a:t>14-</a:t>
            </a:r>
            <a:r>
              <a:rPr lang="en-GB" dirty="0" smtClean="0"/>
              <a:t>FMCM_RBXWTV.L2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01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TS related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430" y="980660"/>
            <a:ext cx="8229600" cy="511175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rgbClr val="0000FF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HTS quench RD3.LR4 </a:t>
            </a:r>
          </a:p>
          <a:p>
            <a:pPr lvl="1"/>
            <a:r>
              <a:rPr lang="en-US" dirty="0" smtClean="0"/>
              <a:t>Temperature measurement problem… indirectly invoked following technical stop</a:t>
            </a:r>
          </a:p>
          <a:p>
            <a:r>
              <a:rPr lang="en-GB" dirty="0" smtClean="0"/>
              <a:t>Interlock on TCLIB.6R2.B1. </a:t>
            </a:r>
          </a:p>
          <a:p>
            <a:pPr lvl="1"/>
            <a:r>
              <a:rPr lang="en-US" dirty="0" smtClean="0"/>
              <a:t>Alessandro </a:t>
            </a:r>
            <a:r>
              <a:rPr lang="en-US" dirty="0" err="1" smtClean="0"/>
              <a:t>Masi</a:t>
            </a:r>
            <a:r>
              <a:rPr lang="en-US" dirty="0" smtClean="0"/>
              <a:t> found a broken sensor, it would dump at random - disabled it </a:t>
            </a:r>
          </a:p>
          <a:p>
            <a:r>
              <a:rPr lang="en-US" dirty="0" smtClean="0"/>
              <a:t>LDBS faulty power trigger power supply*2</a:t>
            </a:r>
          </a:p>
          <a:p>
            <a:pPr lvl="1"/>
            <a:r>
              <a:rPr lang="en-US" dirty="0"/>
              <a:t>After installation of some Siemens software on the access console CWO-CCC-D8WS we finally managed to connect to the </a:t>
            </a:r>
            <a:r>
              <a:rPr lang="en-US" dirty="0" err="1"/>
              <a:t>WInCC</a:t>
            </a:r>
            <a:r>
              <a:rPr lang="en-US" dirty="0"/>
              <a:t> machine "cwe-cce-pc2" to see the status of the LBDS-B1. </a:t>
            </a:r>
          </a:p>
          <a:p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00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Synchro</a:t>
            </a:r>
            <a:r>
              <a:rPr lang="en-GB" dirty="0"/>
              <a:t> loop way off on first injection – needed recalibration</a:t>
            </a:r>
          </a:p>
          <a:p>
            <a:pPr lvl="1"/>
            <a:r>
              <a:rPr lang="en-GB" dirty="0"/>
              <a:t>B2 capture: remove 2 buckets in bucketOffsetRing2 (RF SYNCHRO system), re-adjust injection phase @ -220 </a:t>
            </a:r>
            <a:r>
              <a:rPr lang="en-GB" dirty="0" err="1"/>
              <a:t>deg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B1 capture: remove 2 buckets in bucketOffsetRing1 and </a:t>
            </a:r>
            <a:r>
              <a:rPr lang="en-GB" dirty="0" smtClean="0"/>
              <a:t>re</a:t>
            </a:r>
            <a:r>
              <a:rPr lang="en-GB" dirty="0"/>
              <a:t>-adjust </a:t>
            </a:r>
            <a:r>
              <a:rPr lang="en-GB" dirty="0" err="1"/>
              <a:t>inj</a:t>
            </a:r>
            <a:r>
              <a:rPr lang="en-GB" dirty="0"/>
              <a:t> phase to -230 </a:t>
            </a:r>
            <a:r>
              <a:rPr lang="en-GB" dirty="0" err="1"/>
              <a:t>deg</a:t>
            </a:r>
            <a:r>
              <a:rPr lang="en-GB" dirty="0"/>
              <a:t> 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7630" y="4581160"/>
            <a:ext cx="547276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Who can fathom the actions of the dark wizards from the kingdom of the RF?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0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Knock-on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256730"/>
          </a:xfrm>
        </p:spPr>
        <p:txBody>
          <a:bodyPr/>
          <a:lstStyle/>
          <a:p>
            <a:r>
              <a:rPr lang="en-US" dirty="0" smtClean="0"/>
              <a:t>QPS updates – not fully successful – lost quench loop S23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relay on a QPS card was broken</a:t>
            </a:r>
            <a:r>
              <a:rPr lang="en-US" dirty="0" smtClean="0"/>
              <a:t>. It happens.</a:t>
            </a:r>
          </a:p>
          <a:p>
            <a:r>
              <a:rPr lang="en-US" dirty="0" smtClean="0"/>
              <a:t>RF conditioning not finished – cryogenics availability </a:t>
            </a:r>
          </a:p>
          <a:p>
            <a:r>
              <a:rPr lang="en-GB" dirty="0" smtClean="0"/>
              <a:t>DFB </a:t>
            </a:r>
            <a:r>
              <a:rPr lang="en-GB" dirty="0"/>
              <a:t>level adjustment (CM loss during manipulation</a:t>
            </a:r>
            <a:r>
              <a:rPr lang="en-GB" dirty="0" smtClean="0"/>
              <a:t>)</a:t>
            </a:r>
          </a:p>
          <a:p>
            <a:r>
              <a:rPr lang="en-GB" dirty="0"/>
              <a:t>The ion pumps are switched off around the LHCb </a:t>
            </a:r>
            <a:r>
              <a:rPr lang="en-GB" dirty="0" err="1"/>
              <a:t>Velo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Default vacuum configuration?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We can't load the precycle for the RD34 because the PLEP </a:t>
            </a:r>
            <a:r>
              <a:rPr lang="en-GB" dirty="0" smtClean="0"/>
              <a:t>acceleration </a:t>
            </a:r>
            <a:r>
              <a:rPr lang="en-GB" dirty="0"/>
              <a:t>is set </a:t>
            </a:r>
            <a:r>
              <a:rPr lang="en-GB" dirty="0" smtClean="0"/>
              <a:t>to </a:t>
            </a:r>
            <a:r>
              <a:rPr lang="en-GB" dirty="0"/>
              <a:t>1 whereas the limit is 0.5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Shouldn’t we be setting these to database values at some point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Closing the LHC has the whole RF trip to power ready / LL off, as usual. </a:t>
            </a:r>
            <a:endParaRPr lang="en-GB" dirty="0" smtClean="0"/>
          </a:p>
          <a:p>
            <a:pPr lvl="1"/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Access system logic?</a:t>
            </a: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6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the ensemble…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3960265"/>
          </a:xfrm>
        </p:spPr>
        <p:txBody>
          <a:bodyPr/>
          <a:lstStyle/>
          <a:p>
            <a:r>
              <a:rPr lang="en-GB" dirty="0" smtClean="0"/>
              <a:t>FBCT,</a:t>
            </a:r>
          </a:p>
          <a:p>
            <a:pPr lvl="1"/>
            <a:r>
              <a:rPr lang="en-GB" dirty="0" smtClean="0"/>
              <a:t>Noise?</a:t>
            </a:r>
          </a:p>
          <a:p>
            <a:pPr lvl="1"/>
            <a:r>
              <a:rPr lang="en-GB" dirty="0"/>
              <a:t>BCTFR for XPOC is ok again after Lars did a power off reboot of the </a:t>
            </a:r>
            <a:r>
              <a:rPr lang="en-GB" dirty="0" smtClean="0"/>
              <a:t>BCTFR </a:t>
            </a:r>
          </a:p>
          <a:p>
            <a:r>
              <a:rPr lang="en-GB" dirty="0" smtClean="0"/>
              <a:t>IQC</a:t>
            </a:r>
          </a:p>
          <a:p>
            <a:pPr lvl="1"/>
            <a:r>
              <a:rPr lang="en-GB" dirty="0"/>
              <a:t>We called </a:t>
            </a:r>
            <a:r>
              <a:rPr lang="en-GB" dirty="0" err="1"/>
              <a:t>Lene</a:t>
            </a:r>
            <a:r>
              <a:rPr lang="en-GB" dirty="0"/>
              <a:t> to investigate the problem of wrong bucket on the IQC and she checked with Denis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Apparently, </a:t>
            </a:r>
            <a:r>
              <a:rPr lang="en-GB" dirty="0">
                <a:solidFill>
                  <a:srgbClr val="FF0000"/>
                </a:solidFill>
              </a:rPr>
              <a:t>something was changed in the database during the TS and things have been messed up</a:t>
            </a:r>
            <a:r>
              <a:rPr lang="en-GB" dirty="0"/>
              <a:t>. He is working on that.</a:t>
            </a:r>
            <a:r>
              <a:rPr lang="en-GB" dirty="0" smtClean="0"/>
              <a:t> 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Handshakes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/>
              <a:t>Problem with DIP/handshake. </a:t>
            </a:r>
            <a:br>
              <a:rPr lang="en-US" dirty="0"/>
            </a:br>
            <a:r>
              <a:rPr lang="en-US" sz="1800" dirty="0"/>
              <a:t>TI2/8 setup out of </a:t>
            </a:r>
            <a:r>
              <a:rPr lang="en-US" sz="1800" dirty="0" err="1"/>
              <a:t>comm</a:t>
            </a:r>
            <a:r>
              <a:rPr lang="en-US" sz="1800" dirty="0"/>
              <a:t>, cannot start normal injection handshake. </a:t>
            </a:r>
            <a:br>
              <a:rPr lang="en-US" sz="1800" dirty="0"/>
            </a:br>
            <a:r>
              <a:rPr lang="en-US" sz="1800" dirty="0"/>
              <a:t>Tried to restart CMW-DIP-LHC-EXP on </a:t>
            </a:r>
            <a:r>
              <a:rPr lang="en-US" sz="1800" dirty="0" err="1"/>
              <a:t>cmw</a:t>
            </a:r>
            <a:r>
              <a:rPr lang="en-US" sz="1800" dirty="0"/>
              <a:t> 1, no effect. </a:t>
            </a:r>
            <a:br>
              <a:rPr lang="en-US" sz="1800" dirty="0"/>
            </a:br>
            <a:r>
              <a:rPr lang="en-US" sz="1800" dirty="0"/>
              <a:t>Also CMW-DIP-EXP-PROXY, no effect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Tried many others, cannot get </a:t>
            </a:r>
            <a:r>
              <a:rPr lang="en-US" sz="1800" dirty="0" err="1"/>
              <a:t>comm</a:t>
            </a:r>
            <a:r>
              <a:rPr lang="en-US" sz="1800" dirty="0"/>
              <a:t> back. </a:t>
            </a:r>
            <a:br>
              <a:rPr lang="en-US" sz="1800" dirty="0"/>
            </a:br>
            <a:r>
              <a:rPr lang="en-US" sz="1800" dirty="0"/>
              <a:t>In the meanwhile the injection handshake seems to be running - even if slowly. </a:t>
            </a:r>
            <a:br>
              <a:rPr lang="en-US" sz="1800" dirty="0"/>
            </a:br>
            <a:r>
              <a:rPr lang="en-US" sz="1800" dirty="0"/>
              <a:t>Masking ALICE_HSH_TI2_OFF and LHCB_HSH_TI8_OFF in </a:t>
            </a:r>
            <a:r>
              <a:rPr lang="en-US" sz="1800" dirty="0" smtClean="0"/>
              <a:t>SIS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/>
              <a:t>The injection handshake parameters that had to be masked in SIS and that had also been lost for the handshake this morning are back to normal.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It seems that during the TS, the </a:t>
            </a:r>
            <a:r>
              <a:rPr lang="en-US" sz="1800" dirty="0" smtClean="0">
                <a:solidFill>
                  <a:srgbClr val="FF0000"/>
                </a:solidFill>
              </a:rPr>
              <a:t>parameters </a:t>
            </a:r>
            <a:r>
              <a:rPr lang="en-US" sz="1800" dirty="0">
                <a:solidFill>
                  <a:srgbClr val="FF0000"/>
                </a:solidFill>
              </a:rPr>
              <a:t>were </a:t>
            </a:r>
            <a:r>
              <a:rPr lang="en-US" sz="1800" dirty="0" smtClean="0">
                <a:solidFill>
                  <a:srgbClr val="FF0000"/>
                </a:solidFill>
              </a:rPr>
              <a:t>accidentally </a:t>
            </a:r>
            <a:r>
              <a:rPr lang="en-US" sz="1800" dirty="0">
                <a:solidFill>
                  <a:srgbClr val="FF0000"/>
                </a:solidFill>
              </a:rPr>
              <a:t>changed (from '</a:t>
            </a:r>
            <a:r>
              <a:rPr lang="en-US" sz="1800" dirty="0" err="1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rgbClr val="FF0000"/>
                </a:solidFill>
              </a:rPr>
              <a:t>' to 'I' in 'Ti2' and 'Ti8').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1800" y="5877340"/>
            <a:ext cx="280839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 capital offence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/>
              <a:t>Updated OFC, as announced earlier the new version includes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1) Tune-FB 'off', if the </a:t>
            </a:r>
            <a:r>
              <a:rPr lang="en-US" dirty="0" err="1"/>
              <a:t>dQ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stability exceeds 0.005 </a:t>
            </a:r>
            <a:r>
              <a:rPr lang="en-US" dirty="0" err="1"/>
              <a:t>frev</a:t>
            </a:r>
            <a:r>
              <a:rPr lang="en-US" dirty="0"/>
              <a:t>/s for more than 10 seconds (rejects noise that would trip the QPS). </a:t>
            </a:r>
            <a:br>
              <a:rPr lang="en-US" dirty="0"/>
            </a:br>
            <a:r>
              <a:rPr lang="en-US" dirty="0"/>
              <a:t>2) Tune-FB 'off', if the Q FB reference is outside the tune fitter range (catches BQBBQLHC vs. OFSU </a:t>
            </a:r>
            <a:r>
              <a:rPr lang="en-US" dirty="0" smtClean="0"/>
              <a:t>synchronization </a:t>
            </a:r>
            <a:r>
              <a:rPr lang="en-US" dirty="0"/>
              <a:t>errors) </a:t>
            </a:r>
            <a:br>
              <a:rPr lang="en-US" dirty="0"/>
            </a:br>
            <a:r>
              <a:rPr lang="en-US" dirty="0"/>
              <a:t>3) the 'Reset's switches also to the default orbit and tune response matrices (mitigates MD effect of mysterious left-in optics)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Both Tune- and Orbit-FB should be checked </a:t>
            </a:r>
            <a:r>
              <a:rPr lang="en-US" dirty="0" err="1"/>
              <a:t>w.r.t</a:t>
            </a:r>
            <a:r>
              <a:rPr lang="en-US" dirty="0"/>
              <a:t>. closed-loop convergence (via LSA COD, tune trims) before starting the next ramp.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48080" y="188550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Ralph </a:t>
            </a:r>
            <a:r>
              <a:rPr lang="en-US" dirty="0" err="1" smtClean="0"/>
              <a:t>Steinhagen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feedback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sz="2000" dirty="0" smtClean="0"/>
              <a:t>Tested </a:t>
            </a:r>
            <a:r>
              <a:rPr lang="en-US" sz="2000" dirty="0"/>
              <a:t>new OFC sanity checks (see yesterday's entry for details):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Presently the thresholds are set very conservatively but could/will be tightened in case of problems.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Validated </a:t>
            </a:r>
            <a:r>
              <a:rPr lang="en-US" sz="2000" dirty="0"/>
              <a:t>Tune-FB and Orbit-FB responses, good for ramping.. </a:t>
            </a:r>
            <a:endParaRPr lang="en-US" sz="2000" dirty="0" smtClean="0"/>
          </a:p>
          <a:p>
            <a:endParaRPr lang="en-US" sz="1600" dirty="0"/>
          </a:p>
          <a:p>
            <a:r>
              <a:rPr lang="en-US" sz="2000" dirty="0" smtClean="0"/>
              <a:t>RS to </a:t>
            </a:r>
            <a:r>
              <a:rPr lang="en-US" sz="2000" dirty="0"/>
              <a:t>re-modify the OFC because there was a 'mismatch' with the FEC version for the BBQ. He had to disable the automatic switch off when the Q reference is not inside the tune fitter window because the FEC version is not updated.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OFC restarted.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Coming out of 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17/5/2011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5620" y="5157240"/>
            <a:ext cx="5472760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dirty="0" smtClean="0"/>
              <a:t>Clearly announced 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Testing’s good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Version control/compatibility is good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1514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49373</TotalTime>
  <Words>951</Words>
  <Application>Microsoft Macintosh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Pixel</vt:lpstr>
      <vt:lpstr>Problems after the last technical stop</vt:lpstr>
      <vt:lpstr>Not TS related</vt:lpstr>
      <vt:lpstr>Not TS related</vt:lpstr>
      <vt:lpstr>RF</vt:lpstr>
      <vt:lpstr>Knock-on</vt:lpstr>
      <vt:lpstr>Debugging the ensemble…</vt:lpstr>
      <vt:lpstr>Handshakes</vt:lpstr>
      <vt:lpstr>Feedbacks</vt:lpstr>
      <vt:lpstr>Orbit feedback controller</vt:lpstr>
      <vt:lpstr>Tune feedback</vt:lpstr>
      <vt:lpstr>SPS set-up</vt:lpstr>
      <vt:lpstr>ADT</vt:lpstr>
      <vt:lpstr>XPOC</vt:lpstr>
      <vt:lpstr>FIDEL</vt:lpstr>
      <vt:lpstr>Usual stuff</vt:lpstr>
      <vt:lpstr>Scheduling</vt:lpstr>
      <vt:lpstr>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2876</cp:revision>
  <dcterms:created xsi:type="dcterms:W3CDTF">2010-07-26T05:43:59Z</dcterms:created>
  <dcterms:modified xsi:type="dcterms:W3CDTF">2011-05-17T13:14:09Z</dcterms:modified>
</cp:coreProperties>
</file>