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57" r:id="rId4"/>
    <p:sldId id="262" r:id="rId5"/>
    <p:sldId id="261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866" autoAdjust="0"/>
  </p:normalViewPr>
  <p:slideViewPr>
    <p:cSldViewPr snapToGrid="0" snapToObjects="1">
      <p:cViewPr varScale="1">
        <p:scale>
          <a:sx n="128" d="100"/>
          <a:sy n="128" d="100"/>
        </p:scale>
        <p:origin x="-112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8C48-352A-6A4F-AE4C-A15A791059CD}" type="datetimeFigureOut">
              <a:rPr lang="en-US" smtClean="0"/>
              <a:t>24/04/12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1764E-8839-F74D-90B9-8DEA5F295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189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AC610-7805-B84D-8319-D1574BBE7AED}" type="datetimeFigureOut">
              <a:rPr lang="en-US" smtClean="0"/>
              <a:t>24/04/12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9A14-302C-424F-A920-DEAC8D0E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25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9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3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6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8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9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9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0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4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8DF8E-79E8-0041-AD45-76B9697FB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6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getFile.py/access?resId=0&amp;materialId=0&amp;confId=1870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BE-CO work for the 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23 – 28 Apr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9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BE/CO work (1</a:t>
            </a:r>
            <a:r>
              <a:rPr lang="en-US" dirty="0" smtClean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r>
              <a:rPr lang="en-US" sz="2400" dirty="0"/>
              <a:t>Planned intervention on the DB service Tuesday 24th April</a:t>
            </a:r>
          </a:p>
          <a:p>
            <a:pPr lvl="1"/>
            <a:r>
              <a:rPr lang="en-US" sz="1800" dirty="0"/>
              <a:t>8:00 – 8:15 – Restart of the </a:t>
            </a:r>
            <a:r>
              <a:rPr lang="en-US" sz="1800" b="1" dirty="0"/>
              <a:t>ACCCON cluster </a:t>
            </a:r>
            <a:r>
              <a:rPr lang="en-US" sz="1800" dirty="0"/>
              <a:t>in order to change the 10g compatibility mode</a:t>
            </a:r>
          </a:p>
          <a:p>
            <a:pPr lvl="2"/>
            <a:r>
              <a:rPr lang="en-US" sz="1800" dirty="0"/>
              <a:t>ALL </a:t>
            </a:r>
            <a:r>
              <a:rPr lang="en-US" sz="1800" dirty="0" err="1"/>
              <a:t>db</a:t>
            </a:r>
            <a:r>
              <a:rPr lang="en-US" sz="1800" dirty="0"/>
              <a:t> accounts on the ACCCON cluster (</a:t>
            </a:r>
            <a:r>
              <a:rPr lang="en-US" sz="1800" dirty="0" err="1"/>
              <a:t>dbabco</a:t>
            </a:r>
            <a:r>
              <a:rPr lang="en-US" sz="1800" dirty="0"/>
              <a:t> &amp; </a:t>
            </a:r>
            <a:r>
              <a:rPr lang="en-US" sz="1800" dirty="0" err="1"/>
              <a:t>acc_settings</a:t>
            </a:r>
            <a:r>
              <a:rPr lang="en-US" sz="1800" dirty="0"/>
              <a:t>) will not be available for a period of ~ 15 min.</a:t>
            </a:r>
          </a:p>
          <a:p>
            <a:pPr lvl="1"/>
            <a:r>
              <a:rPr lang="en-US" sz="1800" dirty="0"/>
              <a:t>8:15 – 9:45 – Upgrades of the </a:t>
            </a:r>
            <a:r>
              <a:rPr lang="en-US" sz="1800" b="1" dirty="0"/>
              <a:t>APEX repositories </a:t>
            </a:r>
            <a:r>
              <a:rPr lang="en-US" sz="1800" dirty="0"/>
              <a:t>on ACCCON and LASERDB clusters</a:t>
            </a:r>
          </a:p>
          <a:p>
            <a:pPr lvl="2"/>
            <a:r>
              <a:rPr lang="en-US" sz="1800" dirty="0"/>
              <a:t>All APEX-based applications running on both clusters</a:t>
            </a:r>
          </a:p>
          <a:p>
            <a:pPr lvl="1"/>
            <a:r>
              <a:rPr lang="en-US" sz="1800" dirty="0"/>
              <a:t>8:15 – 9:00 – Upgrade of the </a:t>
            </a:r>
            <a:r>
              <a:rPr lang="en-US" sz="1800" b="1" dirty="0"/>
              <a:t>Oracle application service </a:t>
            </a:r>
            <a:r>
              <a:rPr lang="en-US" sz="1800" dirty="0"/>
              <a:t>running on cs-ccr-oas1</a:t>
            </a:r>
          </a:p>
          <a:p>
            <a:pPr lvl="2"/>
            <a:r>
              <a:rPr lang="en-US" sz="1800" dirty="0" smtClean="0"/>
              <a:t>Controls </a:t>
            </a:r>
            <a:r>
              <a:rPr lang="en-US" sz="1800" dirty="0"/>
              <a:t>Configuration ADF </a:t>
            </a:r>
            <a:r>
              <a:rPr lang="en-US" sz="1800" dirty="0" smtClean="0"/>
              <a:t>Editors</a:t>
            </a:r>
          </a:p>
          <a:p>
            <a:endParaRPr lang="en-US" sz="2200" dirty="0"/>
          </a:p>
          <a:p>
            <a:r>
              <a:rPr lang="en-US" sz="2200" dirty="0"/>
              <a:t>Remove </a:t>
            </a:r>
            <a:r>
              <a:rPr lang="en-US" sz="2200" dirty="0" smtClean="0"/>
              <a:t>of the symbolic link  </a:t>
            </a:r>
            <a:r>
              <a:rPr lang="en-US" sz="2200" dirty="0"/>
              <a:t>"/user/</a:t>
            </a:r>
            <a:r>
              <a:rPr lang="en-US" sz="2200" dirty="0" err="1"/>
              <a:t>pcrops</a:t>
            </a:r>
            <a:r>
              <a:rPr lang="en-US" sz="2200" dirty="0"/>
              <a:t>/data -&gt; /user/slops/data" </a:t>
            </a:r>
            <a:r>
              <a:rPr lang="en-US" sz="2200" dirty="0" smtClean="0"/>
              <a:t>as LSA will </a:t>
            </a:r>
            <a:r>
              <a:rPr lang="en-US" sz="2200" smtClean="0"/>
              <a:t>redeploy the SDDS_BROWSER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15"/>
            <a:ext cx="8229600" cy="1143000"/>
          </a:xfrm>
        </p:spPr>
        <p:txBody>
          <a:bodyPr/>
          <a:lstStyle/>
          <a:p>
            <a:r>
              <a:rPr lang="en-US" dirty="0" smtClean="0"/>
              <a:t>BE/CO work (2</a:t>
            </a:r>
            <a:r>
              <a:rPr lang="en-US" dirty="0" smtClean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29" y="1218615"/>
            <a:ext cx="8624338" cy="4525963"/>
          </a:xfrm>
        </p:spPr>
        <p:txBody>
          <a:bodyPr>
            <a:noAutofit/>
          </a:bodyPr>
          <a:lstStyle/>
          <a:p>
            <a:r>
              <a:rPr lang="en-GB" sz="2000" strike="sngStrike" dirty="0"/>
              <a:t>There will be an </a:t>
            </a:r>
            <a:r>
              <a:rPr lang="en-GB" sz="2000" b="1" strike="sngStrike" dirty="0"/>
              <a:t>intervention on the network Faraday cage in BA6 </a:t>
            </a:r>
            <a:r>
              <a:rPr lang="en-GB" sz="2000" strike="sngStrike" dirty="0"/>
              <a:t>24 Apr 2012 all day which will impact the technical network in BA6</a:t>
            </a:r>
            <a:r>
              <a:rPr lang="en-GB" sz="2000" strike="sngStrike" dirty="0" smtClean="0"/>
              <a:t>.</a:t>
            </a:r>
          </a:p>
          <a:p>
            <a:pPr lvl="1"/>
            <a:r>
              <a:rPr lang="en-GB" sz="1600" strike="sngStrike" dirty="0"/>
              <a:t>See </a:t>
            </a:r>
            <a:r>
              <a:rPr lang="en-GB" sz="1600" strike="sngStrike" dirty="0">
                <a:hlinkClick r:id="rId2"/>
              </a:rPr>
              <a:t>https://indico.cern.ch/getFile.py/access?resId=0&amp;materialId=0&amp;confId=</a:t>
            </a:r>
            <a:r>
              <a:rPr lang="en-GB" sz="1600" strike="sngStrike" dirty="0" smtClean="0">
                <a:hlinkClick r:id="rId2"/>
              </a:rPr>
              <a:t>187026</a:t>
            </a:r>
            <a:endParaRPr lang="en-GB" sz="1600" strike="sngStrike" dirty="0" smtClean="0"/>
          </a:p>
          <a:p>
            <a:pPr lvl="1"/>
            <a:r>
              <a:rPr lang="en-GB" sz="1600" dirty="0" smtClean="0"/>
              <a:t>CANCELLED by IT/CS</a:t>
            </a:r>
            <a:endParaRPr lang="en-GB" sz="1600" dirty="0"/>
          </a:p>
          <a:p>
            <a:endParaRPr lang="en-GB" sz="2000" b="1" dirty="0" smtClean="0"/>
          </a:p>
          <a:p>
            <a:r>
              <a:rPr lang="en-GB" sz="2000" dirty="0" smtClean="0"/>
              <a:t>New version of the DIAMON agent deployed in order to detect faster a lost agent</a:t>
            </a:r>
          </a:p>
          <a:p>
            <a:endParaRPr lang="en-GB" sz="2000" dirty="0" smtClean="0"/>
          </a:p>
          <a:p>
            <a:r>
              <a:rPr lang="en-GB" sz="2000" dirty="0" smtClean="0"/>
              <a:t>BE</a:t>
            </a:r>
            <a:r>
              <a:rPr lang="en-GB" sz="2000" dirty="0"/>
              <a:t>/CO/IN will try to </a:t>
            </a:r>
            <a:r>
              <a:rPr lang="en-GB" sz="2000" b="1" dirty="0"/>
              <a:t>reboot</a:t>
            </a:r>
            <a:r>
              <a:rPr lang="en-GB" sz="2000" dirty="0"/>
              <a:t> as many Linux and Windows Consoles, </a:t>
            </a:r>
            <a:r>
              <a:rPr lang="en-GB" sz="2000" dirty="0" err="1"/>
              <a:t>Vistars</a:t>
            </a:r>
            <a:r>
              <a:rPr lang="en-GB" sz="2000" dirty="0"/>
              <a:t>, CCC Wall Screens, Web Servers (CS-CCR-WWW1/3) and General Purpose Samba Servers (CS-CCR-SAMBA1/GWPC) during the week and/or Tuesday (Injector related)). This is for the </a:t>
            </a:r>
            <a:r>
              <a:rPr lang="en-GB" sz="2000" b="1" dirty="0"/>
              <a:t>usual Operating System updates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r>
              <a:rPr lang="en-GB" sz="2000" dirty="0" smtClean="0"/>
              <a:t>Cu/Cu </a:t>
            </a:r>
            <a:r>
              <a:rPr lang="en-GB" sz="2000" dirty="0" err="1" smtClean="0"/>
              <a:t>Wfip</a:t>
            </a:r>
            <a:r>
              <a:rPr lang="en-GB" sz="2000" dirty="0" smtClean="0"/>
              <a:t> repeater changed in RE38</a:t>
            </a:r>
          </a:p>
          <a:p>
            <a:pPr lvl="1"/>
            <a:r>
              <a:rPr lang="en-GB" sz="1600" dirty="0" smtClean="0"/>
              <a:t>It broke last Thursday</a:t>
            </a:r>
            <a:endParaRPr lang="en-GB" sz="16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7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615"/>
            <a:ext cx="8229600" cy="1143000"/>
          </a:xfrm>
        </p:spPr>
        <p:txBody>
          <a:bodyPr/>
          <a:lstStyle/>
          <a:p>
            <a:r>
              <a:rPr lang="en-US" dirty="0" smtClean="0"/>
              <a:t>BE/CO work (3</a:t>
            </a:r>
            <a:r>
              <a:rPr lang="en-US" dirty="0" smtClean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29" y="1218615"/>
            <a:ext cx="8229600" cy="4525963"/>
          </a:xfrm>
        </p:spPr>
        <p:txBody>
          <a:bodyPr>
            <a:noAutofit/>
          </a:bodyPr>
          <a:lstStyle/>
          <a:p>
            <a:r>
              <a:rPr lang="en-GB" sz="2000" dirty="0" smtClean="0"/>
              <a:t>Change of the </a:t>
            </a:r>
            <a:r>
              <a:rPr lang="en-GB" sz="2000" b="1" dirty="0" smtClean="0"/>
              <a:t>ROOT password policy </a:t>
            </a:r>
            <a:r>
              <a:rPr lang="en-GB" sz="2000" dirty="0" smtClean="0"/>
              <a:t>in the </a:t>
            </a:r>
            <a:r>
              <a:rPr lang="en-GB" sz="2000" dirty="0" err="1" smtClean="0"/>
              <a:t>FrontEnd</a:t>
            </a:r>
            <a:endParaRPr lang="en-GB" sz="2000" dirty="0" smtClean="0"/>
          </a:p>
          <a:p>
            <a:pPr lvl="1"/>
            <a:r>
              <a:rPr lang="en-GB" sz="1600" dirty="0" smtClean="0"/>
              <a:t>No </a:t>
            </a:r>
            <a:r>
              <a:rPr lang="en-GB" sz="1600" dirty="0"/>
              <a:t>direct root access anymore (password has been changed and will be kept secret)</a:t>
            </a:r>
          </a:p>
          <a:p>
            <a:pPr lvl="1"/>
            <a:r>
              <a:rPr lang="en-GB" sz="1600" dirty="0" smtClean="0"/>
              <a:t>Users </a:t>
            </a:r>
            <a:r>
              <a:rPr lang="en-GB" sz="1600" dirty="0"/>
              <a:t>shall login to the FECs with their personal login, they must do a first hop to a CO </a:t>
            </a:r>
            <a:r>
              <a:rPr lang="en-GB" sz="1600" dirty="0" smtClean="0"/>
              <a:t>trusted machine. </a:t>
            </a:r>
            <a:r>
              <a:rPr lang="en-GB" sz="1600" dirty="0"/>
              <a:t>No password is required in the FECs, authentication is based on a public/private DSA keyset</a:t>
            </a:r>
          </a:p>
          <a:p>
            <a:pPr lvl="1"/>
            <a:r>
              <a:rPr lang="en-GB" sz="1600" dirty="0" smtClean="0"/>
              <a:t>Root </a:t>
            </a:r>
            <a:r>
              <a:rPr lang="en-GB" sz="1600" dirty="0"/>
              <a:t>privileges can be obtained using </a:t>
            </a:r>
            <a:r>
              <a:rPr lang="en-GB" sz="1600" dirty="0" err="1"/>
              <a:t>sudo</a:t>
            </a:r>
            <a:r>
              <a:rPr lang="en-GB" sz="1600" dirty="0"/>
              <a:t>, which is automatically enabled for everyone in the </a:t>
            </a:r>
            <a:r>
              <a:rPr lang="en-GB" sz="1600" dirty="0" err="1"/>
              <a:t>dscdev</a:t>
            </a:r>
            <a:r>
              <a:rPr lang="en-GB" sz="1600" dirty="0"/>
              <a:t> group. Root privileges can be restricted with a </a:t>
            </a:r>
            <a:r>
              <a:rPr lang="en-GB" sz="1600" dirty="0" err="1" smtClean="0"/>
              <a:t>sudoers</a:t>
            </a:r>
            <a:r>
              <a:rPr lang="en-GB" sz="1600" dirty="0" smtClean="0"/>
              <a:t> list</a:t>
            </a:r>
            <a:r>
              <a:rPr lang="en-GB" sz="1600" dirty="0" smtClean="0"/>
              <a:t>.</a:t>
            </a:r>
          </a:p>
          <a:p>
            <a:pPr lvl="1"/>
            <a:endParaRPr lang="en-GB" sz="1600" dirty="0"/>
          </a:p>
          <a:p>
            <a:r>
              <a:rPr lang="en-GB" sz="2000" b="1" dirty="0" smtClean="0"/>
              <a:t>Install 24Gb or RAM in CS-CCR-COLSA </a:t>
            </a:r>
            <a:r>
              <a:rPr lang="en-GB" sz="2000" dirty="0" smtClean="0"/>
              <a:t>(was 12Gb)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b="1" dirty="0" smtClean="0"/>
              <a:t>Samba </a:t>
            </a:r>
            <a:r>
              <a:rPr lang="en-GB" sz="2000" b="1" dirty="0"/>
              <a:t>server upgraded to prevent the https://</a:t>
            </a:r>
            <a:r>
              <a:rPr lang="en-GB" sz="2000" b="1" dirty="0" err="1"/>
              <a:t>www.samba.org</a:t>
            </a:r>
            <a:r>
              <a:rPr lang="en-GB" sz="2000" b="1" dirty="0"/>
              <a:t>/samba/security/CVE-2012-1182 security </a:t>
            </a:r>
            <a:r>
              <a:rPr lang="en-GB" sz="2000" b="1" dirty="0" smtClean="0"/>
              <a:t>hole </a:t>
            </a:r>
            <a:r>
              <a:rPr lang="en-GB" sz="2000" dirty="0" smtClean="0"/>
              <a:t>(see list next slide)</a:t>
            </a:r>
          </a:p>
          <a:p>
            <a:pPr lvl="1"/>
            <a:r>
              <a:rPr lang="en-GB" sz="1600" dirty="0" err="1"/>
              <a:t>Herve</a:t>
            </a:r>
            <a:r>
              <a:rPr lang="en-GB" sz="1600" dirty="0"/>
              <a:t> </a:t>
            </a:r>
            <a:r>
              <a:rPr lang="en-GB" sz="1600" dirty="0" err="1" smtClean="0"/>
              <a:t>Milcent</a:t>
            </a:r>
            <a:r>
              <a:rPr lang="en-GB" sz="1600" dirty="0" smtClean="0"/>
              <a:t> is </a:t>
            </a:r>
            <a:r>
              <a:rPr lang="en-GB" sz="1600" dirty="0"/>
              <a:t>announcing the upgrade to his users who may prefer certain times during the LHC Technical Stop week</a:t>
            </a:r>
            <a:r>
              <a:rPr lang="en-GB" sz="1600" dirty="0" smtClean="0"/>
              <a:t>.</a:t>
            </a:r>
            <a:endParaRPr lang="en-GB" sz="1600" dirty="0"/>
          </a:p>
          <a:p>
            <a:pPr lvl="1"/>
            <a:r>
              <a:rPr lang="en-GB" sz="1600" dirty="0"/>
              <a:t>The update can be performed in a few seconds and no reboot is required. In rare cases PVSS clients on Windows Terminal may have difficulty reconnecting</a:t>
            </a:r>
            <a:r>
              <a:rPr lang="en-GB" sz="1600" b="1" dirty="0" smtClean="0"/>
              <a:t>.</a:t>
            </a:r>
            <a:endParaRPr lang="en-GB" sz="16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1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 descr="Screen Shot 2012-04-17 at 14.38.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43" y="0"/>
            <a:ext cx="53031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84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BE/CO work (4</a:t>
            </a:r>
            <a:r>
              <a:rPr lang="en-US" dirty="0" smtClean="0"/>
              <a:t>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BE/CO/HT will perform a </a:t>
            </a:r>
            <a:r>
              <a:rPr lang="en-US" sz="2000" b="1" dirty="0"/>
              <a:t>CTR firmware upgrade </a:t>
            </a:r>
            <a:r>
              <a:rPr lang="en-US" sz="2000" dirty="0"/>
              <a:t>intervention on the machines listed </a:t>
            </a:r>
            <a:r>
              <a:rPr lang="en-US" sz="2000" dirty="0" smtClean="0"/>
              <a:t>next slide.</a:t>
            </a:r>
          </a:p>
          <a:p>
            <a:pPr lvl="1"/>
            <a:r>
              <a:rPr lang="en-US" sz="1600" dirty="0" smtClean="0"/>
              <a:t>This </a:t>
            </a:r>
            <a:r>
              <a:rPr lang="en-US" sz="1600" dirty="0"/>
              <a:t>has already been agreed upon with Lars Jensen. This is to solve a bug and introduce new features.</a:t>
            </a:r>
          </a:p>
          <a:p>
            <a:pPr lvl="1"/>
            <a:r>
              <a:rPr lang="en-US" sz="1600" dirty="0"/>
              <a:t>As to the modifications this firmware introduces, there are mainly:</a:t>
            </a:r>
          </a:p>
          <a:p>
            <a:pPr lvl="2"/>
            <a:r>
              <a:rPr lang="en-US" sz="1400" dirty="0"/>
              <a:t>1. bug fix of a potential loss of 1ms bug.</a:t>
            </a:r>
          </a:p>
          <a:p>
            <a:pPr lvl="2"/>
            <a:r>
              <a:rPr lang="en-US" sz="1400" dirty="0"/>
              <a:t>2. fix of MEN-A20 compatibility in the VME core.</a:t>
            </a:r>
          </a:p>
          <a:p>
            <a:pPr lvl="2"/>
            <a:r>
              <a:rPr lang="en-US" sz="1400" dirty="0"/>
              <a:t>3. support of additional HPTDC functionality.</a:t>
            </a:r>
          </a:p>
          <a:p>
            <a:pPr lvl="1"/>
            <a:r>
              <a:rPr lang="en-US" sz="1600" dirty="0" smtClean="0"/>
              <a:t>All </a:t>
            </a:r>
            <a:r>
              <a:rPr lang="en-US" sz="1600" dirty="0"/>
              <a:t>the CTRs in the field were upgraded in Apr 2011 to the new version of the firmware. The ones that are quoted here were overlooked during that campaign. </a:t>
            </a:r>
            <a:r>
              <a:rPr lang="en-US" sz="1600" dirty="0" smtClean="0"/>
              <a:t>It </a:t>
            </a:r>
            <a:r>
              <a:rPr lang="en-US" sz="1600" dirty="0"/>
              <a:t>is likely that those CTRs were in lab machines and silently sneaked into operation during the last year.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expected time per machine is about 20'. It can be done mostly concurrently, so each machine can be scheduled at a (coincident) given time. </a:t>
            </a:r>
            <a:r>
              <a:rPr lang="en-US" sz="1600" dirty="0" smtClean="0"/>
              <a:t>BE/CO/HT will </a:t>
            </a:r>
            <a:r>
              <a:rPr lang="en-US" sz="1600" dirty="0"/>
              <a:t>arrange with Lars for this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marL="1257300" lvl="3" indent="0">
              <a:buNone/>
            </a:pPr>
            <a:endParaRPr lang="en-US" sz="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P.Charrue</a:t>
            </a:r>
            <a:r>
              <a:rPr lang="en-US" dirty="0" smtClean="0"/>
              <a:t> - BE/CO - LBOC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1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upgrade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2400" dirty="0" err="1"/>
              <a:t>ade</a:t>
            </a:r>
            <a:r>
              <a:rPr lang="cs-CZ" sz="2400" dirty="0"/>
              <a:t>     cfv-193-bctft</a:t>
            </a:r>
          </a:p>
          <a:p>
            <a:endParaRPr lang="cs-CZ" sz="2400" dirty="0"/>
          </a:p>
          <a:p>
            <a:r>
              <a:rPr lang="cs-CZ" sz="2400" dirty="0" err="1"/>
              <a:t>cps</a:t>
            </a:r>
            <a:r>
              <a:rPr lang="cs-CZ" sz="2400" dirty="0"/>
              <a:t>     cfc-358-rpsa</a:t>
            </a:r>
          </a:p>
          <a:p>
            <a:endParaRPr lang="cs-CZ" sz="2400" dirty="0"/>
          </a:p>
          <a:p>
            <a:r>
              <a:rPr lang="cs-CZ" sz="2400" dirty="0" err="1"/>
              <a:t>ctf</a:t>
            </a:r>
            <a:r>
              <a:rPr lang="cs-CZ" sz="2400" dirty="0"/>
              <a:t>     cfv-2010-bpmtl2tbts</a:t>
            </a:r>
          </a:p>
          <a:p>
            <a:endParaRPr lang="cs-CZ" sz="2400" dirty="0"/>
          </a:p>
          <a:p>
            <a:r>
              <a:rPr lang="cs-CZ" sz="2400" dirty="0"/>
              <a:t>lei     </a:t>
            </a:r>
            <a:r>
              <a:rPr lang="cs-CZ" sz="2400" dirty="0" err="1" smtClean="0"/>
              <a:t>dleirf</a:t>
            </a:r>
            <a:endParaRPr lang="cs-CZ" sz="2400" dirty="0"/>
          </a:p>
          <a:p>
            <a:endParaRPr lang="cs-CZ" sz="2400" dirty="0"/>
          </a:p>
          <a:p>
            <a:r>
              <a:rPr lang="pt-BR" sz="2400" dirty="0" err="1"/>
              <a:t>psb</a:t>
            </a:r>
            <a:r>
              <a:rPr lang="pt-BR" sz="2400" dirty="0"/>
              <a:t>     cfv-361-cbaos8</a:t>
            </a:r>
          </a:p>
          <a:p>
            <a:endParaRPr lang="pt-BR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b="1" dirty="0" err="1"/>
              <a:t>lhc</a:t>
            </a:r>
            <a:r>
              <a:rPr lang="cs-CZ" sz="2400" b="1" dirty="0"/>
              <a:t>     cfc-ba4-esyncdau</a:t>
            </a:r>
          </a:p>
          <a:p>
            <a:r>
              <a:rPr lang="cs-CZ" sz="2400" b="1" dirty="0" err="1"/>
              <a:t>lhc</a:t>
            </a:r>
            <a:r>
              <a:rPr lang="cs-CZ" sz="2400" b="1" dirty="0"/>
              <a:t>     cfc-ba7-esyncdau</a:t>
            </a:r>
          </a:p>
          <a:p>
            <a:r>
              <a:rPr lang="cs-CZ" sz="2400" b="1" dirty="0" err="1"/>
              <a:t>lhc</a:t>
            </a:r>
            <a:r>
              <a:rPr lang="cs-CZ" sz="2400" b="1" dirty="0"/>
              <a:t>     </a:t>
            </a:r>
            <a:r>
              <a:rPr lang="cs-CZ" sz="2400" b="1" dirty="0" err="1"/>
              <a:t>cfc-ccr-bct</a:t>
            </a:r>
            <a:endParaRPr lang="cs-CZ" sz="2400" b="1" dirty="0"/>
          </a:p>
          <a:p>
            <a:r>
              <a:rPr lang="cs-CZ" sz="2400" b="1" dirty="0" err="1"/>
              <a:t>lhc</a:t>
            </a:r>
            <a:r>
              <a:rPr lang="cs-CZ" sz="2400" b="1" dirty="0"/>
              <a:t>     cfv-sr1-bpmb2la</a:t>
            </a:r>
          </a:p>
          <a:p>
            <a:r>
              <a:rPr lang="cs-CZ" sz="2400" b="1" dirty="0" err="1"/>
              <a:t>lhc</a:t>
            </a:r>
            <a:r>
              <a:rPr lang="cs-CZ" sz="2400" b="1" dirty="0"/>
              <a:t>     </a:t>
            </a:r>
            <a:r>
              <a:rPr lang="cs-CZ" sz="2400" b="1" dirty="0" err="1"/>
              <a:t>cs-ccr-</a:t>
            </a:r>
            <a:r>
              <a:rPr lang="cs-CZ" sz="2400" b="1" dirty="0" err="1" smtClean="0"/>
              <a:t>alhc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/>
              <a:t>  </a:t>
            </a:r>
          </a:p>
          <a:p>
            <a:r>
              <a:rPr lang="pt-BR" sz="2400" dirty="0" err="1"/>
              <a:t>sps</a:t>
            </a:r>
            <a:r>
              <a:rPr lang="pt-BR" sz="2400" dirty="0"/>
              <a:t>     </a:t>
            </a:r>
            <a:r>
              <a:rPr lang="pt-BR" sz="2400" dirty="0" err="1"/>
              <a:t>cfc-ccr-ctxsps</a:t>
            </a:r>
            <a:endParaRPr lang="pt-BR" sz="2400" dirty="0"/>
          </a:p>
          <a:p>
            <a:r>
              <a:rPr lang="pt-BR" sz="2400" dirty="0" err="1"/>
              <a:t>sps</a:t>
            </a:r>
            <a:r>
              <a:rPr lang="pt-BR" sz="2400" dirty="0"/>
              <a:t>     cfv-ba5-bws2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2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BE/CO work </a:t>
            </a:r>
            <a:r>
              <a:rPr lang="en-US" dirty="0" smtClean="0"/>
              <a:t>(5/</a:t>
            </a:r>
            <a:r>
              <a:rPr lang="en-US" dirty="0"/>
              <a:t>5)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Upgrade of all CMW Proxies for LHC &amp; </a:t>
            </a:r>
            <a:r>
              <a:rPr lang="en-US" b="1" dirty="0" smtClean="0"/>
              <a:t>Injectors</a:t>
            </a:r>
            <a:endParaRPr lang="en-US" dirty="0" smtClean="0"/>
          </a:p>
          <a:p>
            <a:pPr lvl="1"/>
            <a:r>
              <a:rPr lang="en-US" dirty="0" smtClean="0"/>
              <a:t>Logging </a:t>
            </a:r>
            <a:r>
              <a:rPr lang="en-US" dirty="0"/>
              <a:t>System, many client GUIs, </a:t>
            </a:r>
            <a:r>
              <a:rPr lang="en-US" dirty="0" err="1" smtClean="0"/>
              <a:t>WorkingSets</a:t>
            </a:r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/>
              <a:t>Proxy version was running since start-up on two instances: LHC BBQ, PS CTM. No problems were reported/observed. In case of problem, it can be quickly rolled-back to the previous </a:t>
            </a:r>
            <a:r>
              <a:rPr lang="en-US" dirty="0" smtClean="0"/>
              <a:t>version.</a:t>
            </a:r>
          </a:p>
          <a:p>
            <a:r>
              <a:rPr lang="en-US" b="1" dirty="0" smtClean="0"/>
              <a:t>Upgrade </a:t>
            </a:r>
            <a:r>
              <a:rPr lang="en-US" b="1" dirty="0"/>
              <a:t>of one JMS node in CO-PRO </a:t>
            </a:r>
            <a:r>
              <a:rPr lang="en-US" b="1" dirty="0" smtClean="0"/>
              <a:t>cluster</a:t>
            </a:r>
            <a:endParaRPr lang="en-US" dirty="0" smtClean="0"/>
          </a:p>
          <a:p>
            <a:pPr lvl="1"/>
            <a:r>
              <a:rPr lang="en-US" dirty="0" smtClean="0"/>
              <a:t>Many </a:t>
            </a:r>
            <a:r>
              <a:rPr lang="en-US" dirty="0"/>
              <a:t>systems depending on JMS (e.g. Logging, LSA, </a:t>
            </a:r>
            <a:r>
              <a:rPr lang="en-US" dirty="0" err="1"/>
              <a:t>InCA</a:t>
            </a:r>
            <a:r>
              <a:rPr lang="en-US" dirty="0"/>
              <a:t>, PM, …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JVM setting are being tested now on other JMS instance (CMW Log). In case of problem, it can be quickly rolled-back to the previous JVM </a:t>
            </a:r>
            <a:r>
              <a:rPr lang="en-US" dirty="0" smtClean="0"/>
              <a:t>settings.</a:t>
            </a:r>
          </a:p>
          <a:p>
            <a:r>
              <a:rPr lang="en-US" b="1" dirty="0" smtClean="0"/>
              <a:t>Upgrade </a:t>
            </a:r>
            <a:r>
              <a:rPr lang="en-US" b="1" dirty="0"/>
              <a:t>of CMW Configuration Server due to a fixture in data retrieval </a:t>
            </a:r>
            <a:r>
              <a:rPr lang="en-US" b="1" dirty="0" smtClean="0"/>
              <a:t>procedure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operational LHC front-</a:t>
            </a:r>
            <a:r>
              <a:rPr lang="en-US" dirty="0" smtClean="0"/>
              <a:t>ends.</a:t>
            </a:r>
          </a:p>
          <a:p>
            <a:pPr lvl="1"/>
            <a:r>
              <a:rPr lang="en-US" dirty="0" smtClean="0"/>
              <a:t>Service </a:t>
            </a:r>
            <a:r>
              <a:rPr lang="en-US" dirty="0"/>
              <a:t>was operational during 2011 run and worked without any problems. The current change has to reflect changed </a:t>
            </a:r>
            <a:r>
              <a:rPr lang="en-US" dirty="0" err="1"/>
              <a:t>db</a:t>
            </a:r>
            <a:r>
              <a:rPr lang="en-US" dirty="0"/>
              <a:t> connection string and new deployment procedure.</a:t>
            </a:r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 apr 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P.Charrue - BE/CO - LBOC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8DF8E-79E8-0041-AD45-76B9697FBB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8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851</Words>
  <Application>Microsoft Macintosh PowerPoint</Application>
  <PresentationFormat>On-screen Show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BE-CO work for the TS</vt:lpstr>
      <vt:lpstr>BE/CO work (1/5)</vt:lpstr>
      <vt:lpstr>BE/CO work (2/5)</vt:lpstr>
      <vt:lpstr>BE/CO work (3/5)</vt:lpstr>
      <vt:lpstr>PowerPoint Presentation</vt:lpstr>
      <vt:lpstr>BE/CO work (4/5)</vt:lpstr>
      <vt:lpstr>CTR upgrade list</vt:lpstr>
      <vt:lpstr>BE/CO work (5/5)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BE-CO work for the TS</dc:title>
  <dc:creator>Pierre Charrue</dc:creator>
  <cp:lastModifiedBy>Pierre Charrue</cp:lastModifiedBy>
  <cp:revision>28</cp:revision>
  <dcterms:created xsi:type="dcterms:W3CDTF">2011-08-23T13:20:04Z</dcterms:created>
  <dcterms:modified xsi:type="dcterms:W3CDTF">2012-04-24T12:53:12Z</dcterms:modified>
</cp:coreProperties>
</file>