
<file path=[Content_Types].xml><?xml version="1.0" encoding="utf-8"?>
<Types xmlns="http://schemas.openxmlformats.org/package/2006/content-types">
  <Default Extension="bmp" ContentType="image/bmp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" d="100"/>
          <a:sy n="15" d="100"/>
        </p:scale>
        <p:origin x="-11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282D-D1BC-4D97-8636-D93E28D3F8F8}" type="datetimeFigureOut">
              <a:rPr lang="fr-CH" smtClean="0"/>
              <a:t>29.03.2011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98CF-B182-49F3-9927-78294051C9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1903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282D-D1BC-4D97-8636-D93E28D3F8F8}" type="datetimeFigureOut">
              <a:rPr lang="fr-CH" smtClean="0"/>
              <a:t>29.03.2011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98CF-B182-49F3-9927-78294051C9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9223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282D-D1BC-4D97-8636-D93E28D3F8F8}" type="datetimeFigureOut">
              <a:rPr lang="fr-CH" smtClean="0"/>
              <a:t>29.03.2011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98CF-B182-49F3-9927-78294051C9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5581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282D-D1BC-4D97-8636-D93E28D3F8F8}" type="datetimeFigureOut">
              <a:rPr lang="fr-CH" smtClean="0"/>
              <a:t>29.03.2011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98CF-B182-49F3-9927-78294051C9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5759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282D-D1BC-4D97-8636-D93E28D3F8F8}" type="datetimeFigureOut">
              <a:rPr lang="fr-CH" smtClean="0"/>
              <a:t>29.03.2011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98CF-B182-49F3-9927-78294051C9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87840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282D-D1BC-4D97-8636-D93E28D3F8F8}" type="datetimeFigureOut">
              <a:rPr lang="fr-CH" smtClean="0"/>
              <a:t>29.03.2011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98CF-B182-49F3-9927-78294051C9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3666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282D-D1BC-4D97-8636-D93E28D3F8F8}" type="datetimeFigureOut">
              <a:rPr lang="fr-CH" smtClean="0"/>
              <a:t>29.03.2011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98CF-B182-49F3-9927-78294051C9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2162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282D-D1BC-4D97-8636-D93E28D3F8F8}" type="datetimeFigureOut">
              <a:rPr lang="fr-CH" smtClean="0"/>
              <a:t>29.03.2011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98CF-B182-49F3-9927-78294051C9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032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282D-D1BC-4D97-8636-D93E28D3F8F8}" type="datetimeFigureOut">
              <a:rPr lang="fr-CH" smtClean="0"/>
              <a:t>29.03.2011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98CF-B182-49F3-9927-78294051C9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8129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282D-D1BC-4D97-8636-D93E28D3F8F8}" type="datetimeFigureOut">
              <a:rPr lang="fr-CH" smtClean="0"/>
              <a:t>29.03.2011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98CF-B182-49F3-9927-78294051C9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76775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282D-D1BC-4D97-8636-D93E28D3F8F8}" type="datetimeFigureOut">
              <a:rPr lang="fr-CH" smtClean="0"/>
              <a:t>29.03.2011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98CF-B182-49F3-9927-78294051C9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6818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D282D-D1BC-4D97-8636-D93E28D3F8F8}" type="datetimeFigureOut">
              <a:rPr lang="fr-CH" smtClean="0"/>
              <a:t>29.03.2011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F98CF-B182-49F3-9927-78294051C9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8864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" descr="https://ab-dep-op-elogbook.web.cern.ch/ab-dep-op-elogbook/elogbook/attach.php?attachId=1135740&amp;type=png&amp;fname=20110303162353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88840"/>
            <a:ext cx="5246867" cy="4366369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25nsec</a:t>
            </a:r>
            <a:endParaRPr lang="fr-CH" dirty="0"/>
          </a:p>
        </p:txBody>
      </p:sp>
      <p:sp>
        <p:nvSpPr>
          <p:cNvPr id="6" name="ZoneTexte 5"/>
          <p:cNvSpPr txBox="1"/>
          <p:nvPr/>
        </p:nvSpPr>
        <p:spPr>
          <a:xfrm>
            <a:off x="6156176" y="2060848"/>
            <a:ext cx="26642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 batches</a:t>
            </a:r>
          </a:p>
          <a:p>
            <a:endParaRPr lang="en-GB" dirty="0" smtClean="0"/>
          </a:p>
          <a:p>
            <a:r>
              <a:rPr lang="en-GB" dirty="0" smtClean="0"/>
              <a:t>Bunch int. :    1 to 1.2 e11</a:t>
            </a:r>
          </a:p>
          <a:p>
            <a:endParaRPr lang="en-GB" dirty="0" smtClean="0"/>
          </a:p>
          <a:p>
            <a:r>
              <a:rPr lang="en-GB" b="1" dirty="0" err="1" smtClean="0">
                <a:latin typeface="Symbol" pitchFamily="18" charset="2"/>
              </a:rPr>
              <a:t>e</a:t>
            </a:r>
            <a:r>
              <a:rPr lang="en-GB" baseline="-25000" dirty="0" err="1" smtClean="0"/>
              <a:t>H,V</a:t>
            </a:r>
            <a:r>
              <a:rPr lang="en-GB" baseline="-25000" dirty="0" smtClean="0"/>
              <a:t> </a:t>
            </a:r>
            <a:r>
              <a:rPr lang="en-GB" dirty="0" smtClean="0"/>
              <a:t>= 3.3 to 3.5 </a:t>
            </a:r>
            <a:r>
              <a:rPr lang="en-GB" dirty="0" smtClean="0">
                <a:latin typeface="Symbol" pitchFamily="18" charset="2"/>
              </a:rPr>
              <a:t>m</a:t>
            </a:r>
            <a:r>
              <a:rPr lang="en-GB" dirty="0" smtClean="0"/>
              <a:t>m</a:t>
            </a:r>
          </a:p>
          <a:p>
            <a:endParaRPr lang="en-GB" dirty="0"/>
          </a:p>
          <a:p>
            <a:r>
              <a:rPr lang="en-GB" dirty="0" smtClean="0"/>
              <a:t>Ready since 11/3</a:t>
            </a:r>
          </a:p>
          <a:p>
            <a:endParaRPr lang="en-GB" dirty="0"/>
          </a:p>
          <a:p>
            <a:r>
              <a:rPr lang="en-GB" dirty="0" smtClean="0"/>
              <a:t>H2 not checked, MKE4 still </a:t>
            </a:r>
            <a:r>
              <a:rPr lang="en-GB" dirty="0" smtClean="0"/>
              <a:t>outgassing.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620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50 </a:t>
            </a:r>
            <a:r>
              <a:rPr lang="fr-CH" dirty="0" err="1" smtClean="0"/>
              <a:t>nsec</a:t>
            </a:r>
            <a:endParaRPr lang="fr-CH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47069"/>
            <a:ext cx="5348207" cy="4630203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6156176" y="1235926"/>
            <a:ext cx="28803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Single batch from PSB:</a:t>
            </a:r>
          </a:p>
          <a:p>
            <a:endParaRPr lang="en-GB" dirty="0"/>
          </a:p>
          <a:p>
            <a:r>
              <a:rPr lang="en-GB" dirty="0" smtClean="0"/>
              <a:t>4 </a:t>
            </a:r>
            <a:r>
              <a:rPr lang="en-GB" dirty="0" smtClean="0"/>
              <a:t>batches</a:t>
            </a:r>
          </a:p>
          <a:p>
            <a:endParaRPr lang="en-GB" dirty="0" smtClean="0"/>
          </a:p>
          <a:p>
            <a:r>
              <a:rPr lang="en-GB" dirty="0" smtClean="0"/>
              <a:t>Bunch int. :  1.35  to 1.45e11</a:t>
            </a:r>
          </a:p>
          <a:p>
            <a:endParaRPr lang="en-GB" dirty="0" smtClean="0"/>
          </a:p>
          <a:p>
            <a:r>
              <a:rPr lang="en-GB" b="1" dirty="0" err="1" smtClean="0">
                <a:latin typeface="Symbol" pitchFamily="18" charset="2"/>
              </a:rPr>
              <a:t>e</a:t>
            </a:r>
            <a:r>
              <a:rPr lang="en-GB" baseline="-25000" dirty="0" err="1" smtClean="0"/>
              <a:t>H,V</a:t>
            </a:r>
            <a:r>
              <a:rPr lang="en-GB" baseline="-25000" dirty="0" smtClean="0"/>
              <a:t> </a:t>
            </a:r>
            <a:r>
              <a:rPr lang="en-GB" dirty="0" smtClean="0"/>
              <a:t>= 2.4  </a:t>
            </a:r>
            <a:r>
              <a:rPr lang="en-GB" dirty="0" smtClean="0">
                <a:latin typeface="Symbol" pitchFamily="18" charset="2"/>
              </a:rPr>
              <a:t>m</a:t>
            </a:r>
            <a:r>
              <a:rPr lang="en-GB" dirty="0" smtClean="0"/>
              <a:t>m</a:t>
            </a:r>
          </a:p>
          <a:p>
            <a:endParaRPr lang="en-GB" dirty="0"/>
          </a:p>
          <a:p>
            <a:r>
              <a:rPr lang="en-GB" dirty="0" smtClean="0"/>
              <a:t>Ready since 18/3</a:t>
            </a:r>
          </a:p>
          <a:p>
            <a:endParaRPr lang="en-GB" dirty="0"/>
          </a:p>
          <a:p>
            <a:r>
              <a:rPr lang="en-GB" dirty="0" smtClean="0"/>
              <a:t>MKE4 still </a:t>
            </a:r>
            <a:r>
              <a:rPr lang="en-GB" dirty="0" smtClean="0"/>
              <a:t>outgassing with 4 batches.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Double batch from booster is ready in PS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540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860000"/>
              </p:ext>
            </p:extLst>
          </p:nvPr>
        </p:nvGraphicFramePr>
        <p:xfrm>
          <a:off x="0" y="58186"/>
          <a:ext cx="9704934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Acrobat Document" r:id="rId3" imgW="5346651" imgH="3778200" progId="AcroExch.Document.7">
                  <p:embed/>
                </p:oleObj>
              </mc:Choice>
              <mc:Fallback>
                <p:oleObj name="Acrobat Document" r:id="rId3" imgW="5346651" imgH="377820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58186"/>
                        <a:ext cx="9704934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788024" y="2780928"/>
            <a:ext cx="216024" cy="1440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" name="Rectangle 5"/>
          <p:cNvSpPr/>
          <p:nvPr/>
        </p:nvSpPr>
        <p:spPr>
          <a:xfrm>
            <a:off x="2933914" y="3595499"/>
            <a:ext cx="360040" cy="720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" name="Rectangle 6"/>
          <p:cNvSpPr/>
          <p:nvPr/>
        </p:nvSpPr>
        <p:spPr>
          <a:xfrm>
            <a:off x="6732240" y="3595499"/>
            <a:ext cx="720080" cy="19354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8" name="Rectangle 7"/>
          <p:cNvSpPr/>
          <p:nvPr/>
        </p:nvSpPr>
        <p:spPr>
          <a:xfrm>
            <a:off x="899592" y="4509120"/>
            <a:ext cx="792088" cy="1440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3293954" y="292494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5220072" y="292494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1835696" y="378904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7812360" y="378904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4790787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12060832" y="620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9999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PLAN</a:t>
            </a:r>
            <a:endParaRPr lang="fr-CH" dirty="0"/>
          </a:p>
        </p:txBody>
      </p:sp>
      <p:sp>
        <p:nvSpPr>
          <p:cNvPr id="3" name="ZoneTexte 2"/>
          <p:cNvSpPr txBox="1"/>
          <p:nvPr/>
        </p:nvSpPr>
        <p:spPr>
          <a:xfrm>
            <a:off x="1043608" y="2348880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Start ASAP on Thursday evening, check  conditioning of TIDV and MKDH such that by Friday morning  we will be able to inform LHC what they can </a:t>
            </a:r>
            <a:r>
              <a:rPr lang="en-GB" sz="2400" dirty="0" err="1" smtClean="0"/>
              <a:t>espect</a:t>
            </a:r>
            <a:r>
              <a:rPr lang="en-GB" sz="2400" dirty="0" smtClean="0"/>
              <a:t> for the weekend.</a:t>
            </a:r>
          </a:p>
        </p:txBody>
      </p:sp>
    </p:spTree>
    <p:extLst>
      <p:ext uri="{BB962C8B-B14F-4D97-AF65-F5344CB8AC3E}">
        <p14:creationId xmlns:p14="http://schemas.microsoft.com/office/powerpoint/2010/main" val="33284923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99</Words>
  <Application>Microsoft Office PowerPoint</Application>
  <PresentationFormat>Affichage à l'écran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6" baseType="lpstr">
      <vt:lpstr>Thème Office</vt:lpstr>
      <vt:lpstr>Acrobat Document</vt:lpstr>
      <vt:lpstr>25nsec</vt:lpstr>
      <vt:lpstr>50 nsec</vt:lpstr>
      <vt:lpstr>Présentation PowerPoint</vt:lpstr>
      <vt:lpstr>PLAN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kcorneli</dc:creator>
  <cp:lastModifiedBy>kcorneli</cp:lastModifiedBy>
  <cp:revision>9</cp:revision>
  <dcterms:created xsi:type="dcterms:W3CDTF">2011-03-28T10:50:29Z</dcterms:created>
  <dcterms:modified xsi:type="dcterms:W3CDTF">2011-03-29T13:20:22Z</dcterms:modified>
</cp:coreProperties>
</file>