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65" r:id="rId5"/>
    <p:sldId id="272" r:id="rId6"/>
    <p:sldId id="335" r:id="rId7"/>
    <p:sldId id="334" r:id="rId8"/>
    <p:sldId id="338" r:id="rId9"/>
    <p:sldId id="339" r:id="rId10"/>
    <p:sldId id="336" r:id="rId11"/>
    <p:sldId id="337" r:id="rId12"/>
    <p:sldId id="333" r:id="rId13"/>
    <p:sldId id="340" r:id="rId14"/>
    <p:sldId id="341" r:id="rId15"/>
    <p:sldId id="342" r:id="rId16"/>
    <p:sldId id="344" r:id="rId17"/>
    <p:sldId id="276" r:id="rId18"/>
    <p:sldId id="345" r:id="rId19"/>
    <p:sldId id="343" r:id="rId20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3" autoAdjust="0"/>
  </p:normalViewPr>
  <p:slideViewPr>
    <p:cSldViewPr>
      <p:cViewPr>
        <p:scale>
          <a:sx n="90" d="100"/>
          <a:sy n="90" d="100"/>
        </p:scale>
        <p:origin x="-75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12/04/2011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9EDA-FC2E-4B21-A3B7-C29D49B6E79A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439B-5CE9-4784-99E5-40E2DF8D14E8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2B78-5598-41DA-8E2D-E4ACD3AA1BD4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6886-3EAB-48B2-8C53-8F69592FBE4F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28AB-905C-4B32-88F5-91879AB3DE8A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D51F-2F04-426D-BE94-3412782A4387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EE1D-24AB-4BF2-89BE-B0B932EDEF35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FC50-5AAA-4A88-8354-281A0146B75F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7718-4FD7-4B37-9773-1D865289F745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0382-1E07-45DA-AC20-D47BE6ACF0E9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A676-2935-442E-9C4C-1E5303857436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1D6DA-AD28-42C8-9DF4-59C41A233836}" type="datetime1">
              <a:rPr lang="en-US" smtClean="0"/>
              <a:pPr/>
              <a:t>12-Apr-11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LBOC - 12 April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084168" y="6309320"/>
            <a:ext cx="2895600" cy="365125"/>
          </a:xfrm>
        </p:spPr>
        <p:txBody>
          <a:bodyPr/>
          <a:lstStyle/>
          <a:p>
            <a:fld id="{238A6D86-0971-4AB4-95BF-21DA23608F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928662" y="214290"/>
            <a:ext cx="785814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Some Vacuum Observation with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50 ns beams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835696" y="1830224"/>
            <a:ext cx="7308304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>
                <a:solidFill>
                  <a:schemeClr val="accent2"/>
                </a:solidFill>
              </a:rPr>
              <a:t> </a:t>
            </a:r>
            <a:r>
              <a:rPr lang="en-US" sz="2900" dirty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Baglin, G. Bregliozzi, P. Chiggiato,</a:t>
            </a:r>
          </a:p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P. Cruikshank, B. Henrist, J.M. Jimenez, </a:t>
            </a:r>
          </a:p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 smtClean="0">
                <a:solidFill>
                  <a:srgbClr val="3366FF"/>
                </a:solidFill>
              </a:rPr>
              <a:t>G. Lanza (12/4/11)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573016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4077072"/>
            <a:ext cx="9144000" cy="9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725" tIns="42020" rIns="82725" bIns="42020">
            <a:spAutoFit/>
          </a:bodyPr>
          <a:lstStyle/>
          <a:p>
            <a:pPr algn="ctr" defTabSz="903642">
              <a:buClr>
                <a:schemeClr val="accent1"/>
              </a:buClr>
            </a:pP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1</a:t>
            </a:r>
            <a:r>
              <a:rPr lang="en-US" dirty="0" smtClean="0"/>
              <a:t>. </a:t>
            </a:r>
            <a:endParaRPr lang="en-US" dirty="0"/>
          </a:p>
          <a:p>
            <a:pPr algn="ctr" defTabSz="903642">
              <a:buClr>
                <a:schemeClr val="accent1"/>
              </a:buClr>
            </a:pPr>
            <a:r>
              <a:rPr lang="en-US" dirty="0"/>
              <a:t>2. </a:t>
            </a:r>
            <a:endParaRPr lang="en-US" dirty="0" smtClean="0">
              <a:solidFill>
                <a:srgbClr val="FF0066"/>
              </a:solidFill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4005064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r>
              <a:rPr lang="en-US" smtClean="0"/>
              <a:t>LBOC - 12 April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78235"/>
            <a:ext cx="8915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3366FF"/>
                </a:solidFill>
              </a:rPr>
              <a:t>Pressures </a:t>
            </a:r>
            <a:r>
              <a:rPr lang="fr-FR" sz="3600" dirty="0" err="1" smtClean="0">
                <a:solidFill>
                  <a:srgbClr val="3366FF"/>
                </a:solidFill>
              </a:rPr>
              <a:t>at</a:t>
            </a:r>
            <a:r>
              <a:rPr lang="fr-FR" sz="3600" dirty="0" smtClean="0">
                <a:solidFill>
                  <a:srgbClr val="3366FF"/>
                </a:solidFill>
              </a:rPr>
              <a:t> Q1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All pressure levels below 3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588b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02480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5055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1844824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78235"/>
            <a:ext cx="8915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3366FF"/>
                </a:solidFill>
              </a:rPr>
              <a:t>Pressures </a:t>
            </a:r>
            <a:r>
              <a:rPr lang="fr-FR" sz="3600" dirty="0" err="1" smtClean="0">
                <a:solidFill>
                  <a:srgbClr val="3366FF"/>
                </a:solidFill>
              </a:rPr>
              <a:t>at</a:t>
            </a:r>
            <a:r>
              <a:rPr lang="fr-FR" sz="3600" dirty="0" smtClean="0">
                <a:solidFill>
                  <a:srgbClr val="3366FF"/>
                </a:solidFill>
              </a:rPr>
              <a:t> Q1 </a:t>
            </a:r>
            <a:r>
              <a:rPr lang="fr-FR" sz="3600" dirty="0" err="1" smtClean="0">
                <a:solidFill>
                  <a:srgbClr val="3366FF"/>
                </a:solidFill>
              </a:rPr>
              <a:t>after</a:t>
            </a:r>
            <a:r>
              <a:rPr lang="fr-FR" sz="3600" dirty="0" smtClean="0">
                <a:solidFill>
                  <a:srgbClr val="3366FF"/>
                </a:solidFill>
              </a:rPr>
              <a:t> </a:t>
            </a:r>
            <a:r>
              <a:rPr lang="fr-FR" sz="3600" dirty="0" err="1" smtClean="0">
                <a:solidFill>
                  <a:srgbClr val="3366FF"/>
                </a:solidFill>
              </a:rPr>
              <a:t>beam</a:t>
            </a:r>
            <a:r>
              <a:rPr lang="fr-FR" sz="3600" dirty="0" smtClean="0">
                <a:solidFill>
                  <a:srgbClr val="3366FF"/>
                </a:solidFill>
              </a:rPr>
              <a:t> dump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After beam dump, pressure increase due to behaviour of BS temperature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588b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44824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96" y="1478235"/>
            <a:ext cx="8915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3366FF"/>
                </a:solidFill>
              </a:rPr>
              <a:t>Pressures in experiments</a:t>
            </a:r>
            <a:endParaRPr lang="en-US" sz="360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ATLAS &lt; 2 10</a:t>
            </a:r>
            <a:r>
              <a:rPr lang="en-GB" sz="1200" baseline="30000" dirty="0" smtClean="0"/>
              <a:t>-10</a:t>
            </a:r>
            <a:r>
              <a:rPr lang="en-GB" sz="1200" dirty="0" smtClean="0"/>
              <a:t> mbar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ALICE and CMS &lt; 4 10</a:t>
            </a:r>
            <a:r>
              <a:rPr lang="en-GB" sz="1200" baseline="30000" dirty="0" smtClean="0"/>
              <a:t>-9</a:t>
            </a:r>
            <a:r>
              <a:rPr lang="en-GB" sz="1200" dirty="0" smtClean="0"/>
              <a:t> mbar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LHC-B  &lt; 8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588b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44824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420888"/>
            <a:ext cx="850021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Pressures around Q5L1.B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8676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We </a:t>
            </a:r>
            <a:r>
              <a:rPr lang="en-GB" sz="1200" dirty="0" smtClean="0"/>
              <a:t>observed, regularly, a </a:t>
            </a:r>
            <a:r>
              <a:rPr lang="en-GB" sz="1200" dirty="0" err="1" smtClean="0"/>
              <a:t>singulary</a:t>
            </a:r>
            <a:r>
              <a:rPr lang="en-GB" sz="1200" dirty="0" smtClean="0"/>
              <a:t> of the vacuum behavior in Q5L1.B </a:t>
            </a: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Is it a vacuum gauge or a malfunctioning ion pump which produce outgassing ?</a:t>
            </a: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</a:t>
            </a:r>
            <a:r>
              <a:rPr lang="en-GB" sz="1200" dirty="0" smtClean="0"/>
              <a:t>Switching off VGPB.196.5L1.B did not change the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0072" y="2780928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97" y="142852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err="1" smtClean="0">
                <a:solidFill>
                  <a:srgbClr val="3366FF"/>
                </a:solidFill>
              </a:rPr>
              <a:t>Summary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268760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 reduction of 1 order of magnitude in 17h</a:t>
            </a:r>
          </a:p>
          <a:p>
            <a:pPr lvl="1">
              <a:buClr>
                <a:srgbClr val="00CC99"/>
              </a:buCl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So pressure with 1020 b less than with 588 b !</a:t>
            </a: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No multipacting is observed in NEG coated vacuum chambers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Multipacting is still observable in quadrupoles cold warm transitions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A slight pressure increase was observed inside the arcs together with a temperature increase of the beam screen.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Pressure levels in the 10</a:t>
            </a:r>
            <a:r>
              <a:rPr lang="en-US" baseline="30000" dirty="0" smtClean="0"/>
              <a:t>-8</a:t>
            </a:r>
            <a:r>
              <a:rPr lang="en-US" dirty="0" smtClean="0"/>
              <a:t> mbar range at triplets</a:t>
            </a:r>
          </a:p>
          <a:p>
            <a:pPr>
              <a:buClr>
                <a:srgbClr val="00CC99"/>
              </a:buClr>
              <a:buFontTx/>
              <a:buChar char="•"/>
            </a:pPr>
            <a:endParaRPr lang="en-US" dirty="0" smtClean="0"/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ATLAS a few 10</a:t>
            </a:r>
            <a:r>
              <a:rPr lang="en-US" baseline="30000" dirty="0" smtClean="0"/>
              <a:t>-10</a:t>
            </a:r>
            <a:r>
              <a:rPr lang="en-US" dirty="0" smtClean="0"/>
              <a:t> mbar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ALICE, </a:t>
            </a:r>
            <a:r>
              <a:rPr lang="en-US" dirty="0" smtClean="0"/>
              <a:t>CMS a few </a:t>
            </a:r>
            <a:r>
              <a:rPr lang="en-US" dirty="0" smtClean="0"/>
              <a:t>10</a:t>
            </a:r>
            <a:r>
              <a:rPr lang="en-US" baseline="30000" dirty="0" smtClean="0"/>
              <a:t>-9</a:t>
            </a:r>
            <a:r>
              <a:rPr lang="en-US" dirty="0" smtClean="0"/>
              <a:t> mbar</a:t>
            </a:r>
          </a:p>
          <a:p>
            <a:pPr>
              <a:buClr>
                <a:srgbClr val="00CC99"/>
              </a:buClr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LHC-B</a:t>
            </a:r>
            <a:r>
              <a:rPr lang="en-US" dirty="0" smtClean="0"/>
              <a:t> </a:t>
            </a:r>
            <a:r>
              <a:rPr lang="en-US" dirty="0" smtClean="0"/>
              <a:t>a few </a:t>
            </a:r>
            <a:r>
              <a:rPr lang="en-US" dirty="0" smtClean="0"/>
              <a:t>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  <a:r>
              <a:rPr lang="en-US" dirty="0" smtClean="0"/>
              <a:t>mbar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97" y="142852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3366FF"/>
                </a:solidFill>
              </a:rPr>
              <a:t>Back up </a:t>
            </a:r>
            <a:r>
              <a:rPr lang="fr-FR" sz="3600" dirty="0" err="1" smtClean="0">
                <a:solidFill>
                  <a:srgbClr val="3366FF"/>
                </a:solidFill>
              </a:rPr>
              <a:t>slides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4784"/>
            <a:ext cx="8915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Pressures around Q5L1.B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We </a:t>
            </a:r>
            <a:r>
              <a:rPr lang="en-GB" sz="1200" dirty="0" smtClean="0"/>
              <a:t>observed a </a:t>
            </a:r>
            <a:r>
              <a:rPr lang="en-GB" sz="1200" dirty="0" err="1" smtClean="0"/>
              <a:t>singulary</a:t>
            </a:r>
            <a:r>
              <a:rPr lang="en-GB" sz="1200" dirty="0" smtClean="0"/>
              <a:t> of the vacuum behavior in Q5L1.B </a:t>
            </a:r>
            <a:endParaRPr lang="en-GB" sz="12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588b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44824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rgbClr val="3366FF"/>
                </a:solidFill>
              </a:rPr>
              <a:t>Beam cleaning with 50 ns</a:t>
            </a:r>
            <a:endParaRPr lang="en-US" sz="360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Reduction of one decade in about 17h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Cleaning is about constant throughout the period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17439"/>
            <a:ext cx="8437563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No multipacting in NEG chambers : ID80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4860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Switching ON (to 10 A) the solenoids around NEG beam pipe has no effect on the pressure reading (VRPMB.84.6L1)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Switching ON to 1 A (~6 G) the solenoid around the warm module decreases the pressure from 7 to 3 10</a:t>
            </a:r>
            <a:r>
              <a:rPr lang="en-GB" sz="1400" baseline="30000" dirty="0" smtClean="0"/>
              <a:t>-9</a:t>
            </a:r>
            <a:r>
              <a:rPr lang="en-GB" sz="1400" dirty="0" smtClean="0"/>
              <a:t> mbar (VRPMB.85.6L1).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29788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24944"/>
            <a:ext cx="7905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l="8571" t="17524" r="6667" b="12381"/>
          <a:stretch>
            <a:fillRect/>
          </a:stretch>
        </p:blipFill>
        <p:spPr bwMode="auto">
          <a:xfrm>
            <a:off x="251520" y="1268760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No multipacting in NEG chambers : ID212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Switching ON the solenoids around NEG beam pipe has no effect on the pressure reading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Switching ON  to 1 A the solenoid around the warm module decreases the pressure from 9 to 6 10</a:t>
            </a:r>
            <a:r>
              <a:rPr lang="en-GB" sz="1400" baseline="30000" dirty="0" smtClean="0"/>
              <a:t>-9</a:t>
            </a:r>
            <a:r>
              <a:rPr lang="en-GB" sz="1400" dirty="0" smtClean="0"/>
              <a:t> mbar.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3096344" cy="28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467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No more multipacting in vacuum modules : ID212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80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 A4L1.X and A4R1.X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Switching ON the solenoids up to 10 A, around warm modules does not affect the pressure i.e. </a:t>
            </a:r>
            <a:r>
              <a:rPr lang="en-GB" sz="1400" b="1" dirty="0" smtClean="0">
                <a:solidFill>
                  <a:srgbClr val="FF0000"/>
                </a:solidFill>
              </a:rPr>
              <a:t>no more multipacting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 At 6h, the observed pressure increase at 4L1 is due to CH4 or primary desorption. No signal is seen on the right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7904" y="1844824"/>
            <a:ext cx="18341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Fill 1694 – 1020 b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LSS1 Quads (except IT) : still multipacting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370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At 7h, switching ON the solenoids located at the left side quadrupoles decrease the pressure i.e. </a:t>
            </a:r>
            <a:r>
              <a:rPr lang="en-GB" sz="1400" b="1" dirty="0" smtClean="0">
                <a:solidFill>
                  <a:srgbClr val="FF0000"/>
                </a:solidFill>
              </a:rPr>
              <a:t>still multipacting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3573016"/>
            <a:ext cx="18341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Fill 1694 – 1020 b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752528" cy="27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89040"/>
            <a:ext cx="4844595" cy="28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797152"/>
            <a:ext cx="3707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At 6h30, switching ON the solenoids located at the right side quadrupoles decrease the pressure i.e. </a:t>
            </a:r>
            <a:r>
              <a:rPr lang="en-GB" sz="1400" b="1" dirty="0" smtClean="0">
                <a:solidFill>
                  <a:srgbClr val="FF0000"/>
                </a:solidFill>
              </a:rPr>
              <a:t>still multipacting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Pressure increases inside the arcs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Example of fill 1683, 588 bunches both beams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Pressure increase </a:t>
            </a:r>
            <a:r>
              <a:rPr lang="en-GB" sz="1400" dirty="0" smtClean="0">
                <a:solidFill>
                  <a:srgbClr val="FF0000"/>
                </a:solidFill>
              </a:rPr>
              <a:t>simultaneousl</a:t>
            </a:r>
            <a:r>
              <a:rPr lang="en-GB" sz="1400" dirty="0" smtClean="0"/>
              <a:t>y with temperature of beam screen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l-GR" sz="1400" dirty="0" smtClean="0"/>
              <a:t>Δ</a:t>
            </a:r>
            <a:r>
              <a:rPr lang="en-US" sz="1400" dirty="0" smtClean="0"/>
              <a:t>T ~ 3.5 K out of which 2.3 is due to image current</a:t>
            </a:r>
            <a:endParaRPr lang="en-GB" sz="1400" dirty="0" smtClean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3167844" y="5049180"/>
            <a:ext cx="1008112" cy="7200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7784" y="5661248"/>
            <a:ext cx="13308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23R7 – 31L8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203848" y="3717032"/>
            <a:ext cx="2304256" cy="1588"/>
          </a:xfrm>
          <a:prstGeom prst="straightConnector1">
            <a:avLst/>
          </a:prstGeom>
          <a:ln w="41275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9992" y="3284984"/>
            <a:ext cx="64953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3.5 K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868144" y="5301208"/>
            <a:ext cx="864096" cy="1588"/>
          </a:xfrm>
          <a:prstGeom prst="straightConnector1">
            <a:avLst/>
          </a:prstGeom>
          <a:ln w="41275">
            <a:solidFill>
              <a:srgbClr val="33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2080" y="5013176"/>
            <a:ext cx="87363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Image</a:t>
            </a:r>
          </a:p>
          <a:p>
            <a:r>
              <a:rPr lang="en-GB" dirty="0" smtClean="0"/>
              <a:t>current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Extremity and inside arcs pressures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Example of fill 1691, 804 bunches both beams</a:t>
            </a:r>
          </a:p>
          <a:p>
            <a:pPr algn="just">
              <a:buFont typeface="Arial" pitchFamily="34" charset="0"/>
              <a:buChar char="•"/>
            </a:pPr>
            <a:r>
              <a:rPr lang="en-GB" sz="1400" dirty="0" smtClean="0"/>
              <a:t> Pressure at arcs extremities is about 1 order of magnitude larger than inside the arcs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2204864"/>
            <a:ext cx="8352928" cy="4392488"/>
            <a:chOff x="791072" y="2204864"/>
            <a:chExt cx="8352928" cy="4392488"/>
          </a:xfrm>
        </p:grpSpPr>
        <p:pic>
          <p:nvPicPr>
            <p:cNvPr id="9" name="Picture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1072" y="2204864"/>
              <a:ext cx="8352928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012160" y="2996952"/>
              <a:ext cx="108484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Extremity</a:t>
              </a:r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5661248"/>
              <a:ext cx="1171924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Inside arcs</a:t>
              </a:r>
              <a:endParaRPr lang="en-GB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 smtClean="0">
                <a:solidFill>
                  <a:srgbClr val="3366FF"/>
                </a:solidFill>
              </a:rPr>
              <a:t>Pressures </a:t>
            </a:r>
            <a:r>
              <a:rPr lang="fr-FR" sz="3600" dirty="0" err="1" smtClean="0">
                <a:solidFill>
                  <a:srgbClr val="3366FF"/>
                </a:solidFill>
              </a:rPr>
              <a:t>at</a:t>
            </a:r>
            <a:r>
              <a:rPr lang="fr-FR" sz="3600" dirty="0" smtClean="0">
                <a:solidFill>
                  <a:srgbClr val="3366FF"/>
                </a:solidFill>
              </a:rPr>
              <a:t> Q3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68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Pressure levels below 3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in LSS 1, 5, 2R and 8R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Pressure level equals 7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in LSS 8L</a:t>
            </a:r>
          </a:p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Pressure level equals 5 10</a:t>
            </a:r>
            <a:r>
              <a:rPr lang="en-GB" sz="1200" baseline="30000" dirty="0" smtClean="0"/>
              <a:t>-8</a:t>
            </a:r>
            <a:r>
              <a:rPr lang="en-GB" sz="1200" dirty="0" smtClean="0"/>
              <a:t> mbar in LSS 2L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56792"/>
            <a:ext cx="8915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588b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02480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50552" y="1844824"/>
            <a:ext cx="6575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800b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58664" y="1844824"/>
            <a:ext cx="7745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1020b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4308AF0B69049BE4444781AB9C237" ma:contentTypeVersion="6" ma:contentTypeDescription="Create a new document." ma:contentTypeScope="" ma:versionID="47d80bc43dac5385ed2a2ce92feeed30">
  <xsd:schema xmlns:xsd="http://www.w3.org/2001/XMLSchema" xmlns:p="http://schemas.microsoft.com/office/2006/metadata/properties" xmlns:ns1="5e31aba2-c716-4b41-a859-7b39ab6bb843" targetNamespace="http://schemas.microsoft.com/office/2006/metadata/properties" ma:root="true" ma:fieldsID="ca44e35688b7acd04a50ceba58f93f2d" ns1:_="">
    <xsd:import namespace="5e31aba2-c716-4b41-a859-7b39ab6bb843"/>
    <xsd:element name="properties">
      <xsd:complexType>
        <xsd:sequence>
          <xsd:element name="documentManagement">
            <xsd:complexType>
              <xsd:all>
                <xsd:element ref="ns1:Date" minOccurs="0"/>
                <xsd:element ref="ns1:VACSEC"/>
                <xsd:element ref="ns1:Equipment"/>
                <xsd:element ref="ns1:Sector_x0020_valve"/>
                <xsd:element ref="ns1:Short_x0020_description"/>
                <xsd:element ref="ns1:Description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e31aba2-c716-4b41-a859-7b39ab6bb843" elementFormDefault="qualified">
    <xsd:import namespace="http://schemas.microsoft.com/office/2006/documentManagement/types"/>
    <xsd:element name="Date" ma:index="0" nillable="true" ma:displayName="Date" ma:default="[today]" ma:format="DateTime" ma:internalName="Date">
      <xsd:simpleType>
        <xsd:restriction base="dms:DateTime"/>
      </xsd:simpleType>
    </xsd:element>
    <xsd:element name="VACSEC" ma:index="3" ma:displayName="VACSEC....." ma:internalName="VACSEC">
      <xsd:simpleType>
        <xsd:restriction base="dms:Text">
          <xsd:maxLength value="255"/>
        </xsd:restriction>
      </xsd:simpleType>
    </xsd:element>
    <xsd:element name="Equipment" ma:index="4" ma:displayName="Equipment" ma:internalName="Equipment">
      <xsd:simpleType>
        <xsd:restriction base="dms:Text">
          <xsd:maxLength value="255"/>
        </xsd:restriction>
      </xsd:simpleType>
    </xsd:element>
    <xsd:element name="Sector_x0020_valve" ma:index="5" ma:displayName="Sector valve" ma:internalName="Sector_x0020_valve">
      <xsd:simpleType>
        <xsd:restriction base="dms:Text">
          <xsd:maxLength value="255"/>
        </xsd:restriction>
      </xsd:simpleType>
    </xsd:element>
    <xsd:element name="Short_x0020_description" ma:index="6" ma:displayName="Short description" ma:internalName="Short_x0020_description">
      <xsd:simpleType>
        <xsd:restriction base="dms:Text">
          <xsd:maxLength value="255"/>
        </xsd:restriction>
      </xsd:simpleType>
    </xsd:element>
    <xsd:element name="Description0" ma:index="7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Equipment xmlns="5e31aba2-c716-4b41-a859-7b39ab6bb843">VGPB</Equipment>
    <Date xmlns="5e31aba2-c716-4b41-a859-7b39ab6bb843">2009-11-06T09:42:00+00:00</Date>
    <VACSEC xmlns="5e31aba2-c716-4b41-a859-7b39ab6bb843">Arc 7-8.B</VACSEC>
    <Description0 xmlns="5e31aba2-c716-4b41-a859-7b39ab6bb843">VGPB.233.7R7.B triggered interlock of VVGST.232.7R7.B probably since the (unbaked) VGP tried to switch ON and induced a pressure increase (no beam circulating)</Description0>
    <Short_x0020_description xmlns="5e31aba2-c716-4b41-a859-7b39ab6bb843">VGPB.233.7R7.B triggered interlock of VVGST.232.7R7.B</Short_x0020_description>
    <Sector_x0020_valve xmlns="5e31aba2-c716-4b41-a859-7b39ab6bb843">VVGST.232.7R7.B</Sector_x0020_valve>
  </documentManagement>
</p:properties>
</file>

<file path=customXml/itemProps1.xml><?xml version="1.0" encoding="utf-8"?>
<ds:datastoreItem xmlns:ds="http://schemas.openxmlformats.org/officeDocument/2006/customXml" ds:itemID="{10B231B5-286D-4ED5-870E-3F63DE2DF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1aba2-c716-4b41-a859-7b39ab6bb8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0E500-30DA-4192-A090-0C99518F72D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5e31aba2-c716-4b41-a859-7b39ab6bb84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9360</TotalTime>
  <Words>648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vbaglin</dc:creator>
  <cp:lastModifiedBy>vbaglin</cp:lastModifiedBy>
  <cp:revision>575</cp:revision>
  <dcterms:created xsi:type="dcterms:W3CDTF">2008-09-17T08:36:14Z</dcterms:created>
  <dcterms:modified xsi:type="dcterms:W3CDTF">2011-04-12T11:49:26Z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0x010100C524308AF0B69049BE4444781AB9C237</vt:lpwstr>
  </property>
</Properties>
</file>