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sldIdLst>
    <p:sldId id="764" r:id="rId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00"/>
    <a:srgbClr val="FFFF00"/>
    <a:srgbClr val="960663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942" autoAdjust="0"/>
    <p:restoredTop sz="93882" autoAdjust="0"/>
  </p:normalViewPr>
  <p:slideViewPr>
    <p:cSldViewPr>
      <p:cViewPr varScale="1">
        <p:scale>
          <a:sx n="82" d="100"/>
          <a:sy n="82" d="100"/>
        </p:scale>
        <p:origin x="-14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02-12-11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D098-AF97-4460-B818-4576B7375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02-12-11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792163"/>
          </a:xfrm>
        </p:spPr>
        <p:txBody>
          <a:bodyPr/>
          <a:lstStyle/>
          <a:p>
            <a:r>
              <a:rPr lang="en-US" dirty="0" smtClean="0"/>
              <a:t>Preliminary plan for the week (for </a:t>
            </a:r>
            <a:r>
              <a:rPr lang="en-US" dirty="0" err="1" smtClean="0"/>
              <a:t>fdbk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1642698"/>
          <a:ext cx="8686801" cy="3953604"/>
        </p:xfrm>
        <a:graphic>
          <a:graphicData uri="http://schemas.openxmlformats.org/drawingml/2006/table">
            <a:tbl>
              <a:tblPr/>
              <a:tblGrid>
                <a:gridCol w="471923"/>
                <a:gridCol w="319689"/>
                <a:gridCol w="380583"/>
                <a:gridCol w="487146"/>
                <a:gridCol w="4125516"/>
                <a:gridCol w="999030"/>
                <a:gridCol w="1149360"/>
                <a:gridCol w="753554"/>
              </a:tblGrid>
              <a:tr h="153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WED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Injection, first turn B1&amp;B2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First injections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OP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WED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Closed orbit and RF capture B1&amp;B2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OP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WED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Instrumentation - orbit, Q, Q', wire scanner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BI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WED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Dispersion, CO, Q, Q',C- measure and correct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OP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WED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Beta beating measurements and correction @ 450 GeV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Optics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THU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Reference orbit with probe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OP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THU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Injection correction and TI2/8 reference trajectories 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Injection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THU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BI shift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BI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FRI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Injection of nominal bunch 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Injection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Nominal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FRI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Flat reference orbit at injection with nominal bunch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Nominal bunch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OP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Nominal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FRI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A/N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RF and Damper setup for nominal bunch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ADT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Nominal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FRI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N/M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Aperture measurements at injection (global, point 8 and vacuum valve in point 7)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Optics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SAT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Feedbacks - recommissioning at injection (Q, orbit, radial)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Feedback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SAT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Ramp to 4 TeV - test QFB &amp; OFB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First ramp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Ramp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SAT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Squeeze to 0.6 m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First squeeze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Squeeze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SAT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Optics measurements - test dump at 4 TeV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Optics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4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SUN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Dump checkout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Dump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SUN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Dump checkout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Dump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SUN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Pre-cycle or ramp (no beam) - decay measurement at 450 GeV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Magnets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MON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Orbit at injection with nominal bunch and bumps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OP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Nominal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MON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Experimental magnets ON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OP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Nominal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MON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Orbit feedback with dynamic reference in the ramp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66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Feedback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Nominal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MON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Pre-cycle or ramp (no beam) - decay measurement at 450 GeV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Magnets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TUE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Dump checkout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Dump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Nominal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30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TUE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Dump checkout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Dump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Nominal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TUE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solidFill>
                            <a:srgbClr val="006600"/>
                          </a:solidFill>
                          <a:latin typeface="Arial"/>
                        </a:rPr>
                        <a:t>Squeeze to 0.6 m revisited - OFB and optics</a:t>
                      </a:r>
                    </a:p>
                  </a:txBody>
                  <a:tcPr marL="5710" marR="5710" marT="5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Optics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Probe</a:t>
                      </a:r>
                    </a:p>
                  </a:txBody>
                  <a:tcPr marL="5710" marR="5710" marT="57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25840</TotalTime>
  <Words>354</Words>
  <Application>Microsoft Office PowerPoint</Application>
  <PresentationFormat>On-screen Show (4:3)</PresentationFormat>
  <Paragraphs>209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LHCpresentations</vt:lpstr>
      <vt:lpstr>Preliminary plan for the week (for fdbk)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arduini</cp:lastModifiedBy>
  <cp:revision>2359</cp:revision>
  <dcterms:created xsi:type="dcterms:W3CDTF">2010-04-25T23:23:07Z</dcterms:created>
  <dcterms:modified xsi:type="dcterms:W3CDTF">2012-03-13T14:21:43Z</dcterms:modified>
</cp:coreProperties>
</file>