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866" autoAdjust="0"/>
  </p:normalViewPr>
  <p:slideViewPr>
    <p:cSldViewPr snapToGrid="0" snapToObjects="1">
      <p:cViewPr varScale="1">
        <p:scale>
          <a:sx n="150" d="100"/>
          <a:sy n="150" d="100"/>
        </p:scale>
        <p:origin x="-104" y="-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C8C48-352A-6A4F-AE4C-A15A791059CD}" type="datetimeFigureOut">
              <a:rPr lang="en-US" smtClean="0"/>
              <a:t>26/06/12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1764E-8839-F74D-90B9-8DEA5F295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189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AC610-7805-B84D-8319-D1574BBE7AED}" type="datetimeFigureOut">
              <a:rPr lang="en-US" smtClean="0"/>
              <a:t>26/06/12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69A14-302C-424F-A920-DEAC8D0EC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252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 May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P.Charrue - BE/CO - LBOC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F8E-79E8-0041-AD45-76B9697F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94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 May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P.Charrue - BE/CO - LBOC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F8E-79E8-0041-AD45-76B9697F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 May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P.Charrue - BE/CO - LBOC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F8E-79E8-0041-AD45-76B9697F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3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 May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P.Charrue - BE/CO - LBOC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F8E-79E8-0041-AD45-76B9697F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6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 May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P.Charrue - BE/CO - LBOC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F8E-79E8-0041-AD45-76B9697F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89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 May 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P.Charrue - BE/CO - LBOC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F8E-79E8-0041-AD45-76B9697F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98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 May 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P.Charrue - BE/CO - LBOC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F8E-79E8-0041-AD45-76B9697F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96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 May 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P.Charrue - BE/CO - LBOC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F8E-79E8-0041-AD45-76B9697F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0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 May 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P.Charrue - BE/CO - LBOC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F8E-79E8-0041-AD45-76B9697F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 May 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P.Charrue - BE/CO - LBOC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F8E-79E8-0041-AD45-76B9697F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4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 May 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P.Charrue - BE/CO - LBOC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F8E-79E8-0041-AD45-76B9697F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8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8 May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P.Charrue - BE/CO - LBOC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8DF8E-79E8-0041-AD45-76B9697FB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66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ikis.cern.ch/display/DEVOPS/To-do+list+for+June+2012+Technical+Sto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BE-CO work for the </a:t>
            </a:r>
            <a:r>
              <a:rPr lang="en-US" dirty="0" smtClean="0"/>
              <a:t>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25 </a:t>
            </a:r>
            <a:r>
              <a:rPr lang="en-US" dirty="0" smtClean="0"/>
              <a:t>– </a:t>
            </a:r>
            <a:r>
              <a:rPr lang="en-US" dirty="0" smtClean="0"/>
              <a:t>29 June 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 May 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P.Charrue - BE/CO - LBOC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F8E-79E8-0041-AD45-76B9697FBB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93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BE/CO </a:t>
            </a:r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8267"/>
            <a:ext cx="8229600" cy="4525963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en-US" dirty="0" smtClean="0"/>
              <a:t>BE/CO is documenting all TS work</a:t>
            </a:r>
            <a:br>
              <a:rPr lang="en-US" dirty="0" smtClean="0"/>
            </a:br>
            <a:r>
              <a:rPr lang="en-US" dirty="0" smtClean="0"/>
              <a:t>on the following wiki pages :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800" dirty="0">
                <a:hlinkClick r:id="rId2"/>
              </a:rPr>
              <a:t>http://wikis.cern.ch/display/DEVOPS/To-do+list+for+June+2012+Technical+</a:t>
            </a:r>
            <a:r>
              <a:rPr lang="en-US" sz="2800" dirty="0" smtClean="0">
                <a:hlinkClick r:id="rId2"/>
              </a:rPr>
              <a:t>Stop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Interventions from IT are also included</a:t>
            </a:r>
          </a:p>
          <a:p>
            <a:r>
              <a:rPr lang="en-US" sz="2800" dirty="0" smtClean="0"/>
              <a:t>This page is kept alive and updated each time an action is done</a:t>
            </a:r>
            <a:r>
              <a:rPr lang="en-US" sz="2800" dirty="0"/>
              <a:t> </a:t>
            </a:r>
            <a:r>
              <a:rPr lang="en-US" sz="2800" dirty="0" smtClean="0"/>
              <a:t>or postponed </a:t>
            </a:r>
            <a:r>
              <a:rPr lang="en-US" sz="2800" smtClean="0"/>
              <a:t>or cancelled</a:t>
            </a: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 May 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P.Charrue - BE/CO - LBOC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F8E-79E8-0041-AD45-76B9697FBB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99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46</Words>
  <Application>Microsoft Macintosh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BE-CO work for the TS</vt:lpstr>
      <vt:lpstr>BE/CO work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BE-CO work for the TS</dc:title>
  <dc:creator>Pierre Charrue</dc:creator>
  <cp:lastModifiedBy>Pierre Charrue</cp:lastModifiedBy>
  <cp:revision>38</cp:revision>
  <dcterms:created xsi:type="dcterms:W3CDTF">2011-08-23T13:20:04Z</dcterms:created>
  <dcterms:modified xsi:type="dcterms:W3CDTF">2012-06-26T13:15:54Z</dcterms:modified>
</cp:coreProperties>
</file>