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1"/>
  </p:sldMasterIdLst>
  <p:notesMasterIdLst>
    <p:notesMasterId r:id="rId7"/>
  </p:notesMasterIdLst>
  <p:sldIdLst>
    <p:sldId id="1255" r:id="rId2"/>
    <p:sldId id="1256" r:id="rId3"/>
    <p:sldId id="1252" r:id="rId4"/>
    <p:sldId id="1253" r:id="rId5"/>
    <p:sldId id="1254" r:id="rId6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CC"/>
    <a:srgbClr val="FF3300"/>
    <a:srgbClr val="FF00FF"/>
    <a:srgbClr val="66FF33"/>
    <a:srgbClr val="3333FF"/>
    <a:srgbClr val="0000FF"/>
    <a:srgbClr val="FF9900"/>
    <a:srgbClr val="CC9900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82" autoAdjust="0"/>
    <p:restoredTop sz="94706" autoAdjust="0"/>
  </p:normalViewPr>
  <p:slideViewPr>
    <p:cSldViewPr>
      <p:cViewPr varScale="1">
        <p:scale>
          <a:sx n="87" d="100"/>
          <a:sy n="87" d="100"/>
        </p:scale>
        <p:origin x="-158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762" y="-102"/>
      </p:cViewPr>
      <p:guideLst>
        <p:guide orient="horz" pos="3128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483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676400" y="6553201"/>
            <a:ext cx="6477000" cy="1523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LBOC - G. Arduini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900C318-A3D5-4396-82BA-3BE4B578F014}" type="datetime1">
              <a:rPr lang="en-US" smtClean="0"/>
              <a:t>11/20/2012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B02B-C0B6-425C-AE1B-3514A0A4F74E}" type="datetime1">
              <a:rPr lang="en-US" smtClean="0"/>
              <a:t>11/20/2012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/>
          <a:p>
            <a:r>
              <a:rPr lang="en-US" smtClean="0"/>
              <a:t>LBOC - G. Arduini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5516-24D6-497E-B20F-168204F9A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26C11-9FCD-456C-81AC-B03DBBFC53DC}" type="datetime1">
              <a:rPr lang="en-US" smtClean="0"/>
              <a:t>11/20/2012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/>
          <a:p>
            <a:r>
              <a:rPr lang="en-US" smtClean="0"/>
              <a:t>LBOC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EA4C-89A7-439A-B75B-C919C7F639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7AE54C-A11B-4415-BD84-B8215070EF40}" type="datetime1">
              <a:rPr lang="en-US" smtClean="0"/>
              <a:t>11/20/2012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LBOC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D15F2-B5DC-4D70-8B9E-4287CA2479A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07145A69-E87D-4699-B3E0-247344CBC6B7}" type="datetime1">
              <a:rPr lang="en-US" smtClean="0"/>
              <a:t>11/20/2012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6553201"/>
            <a:ext cx="6400800" cy="152399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LBOC - G. Arduini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914400" y="1524000"/>
            <a:ext cx="7239000" cy="1752600"/>
          </a:xfrm>
        </p:spPr>
        <p:txBody>
          <a:bodyPr/>
          <a:lstStyle/>
          <a:p>
            <a:r>
              <a:rPr lang="en-US" dirty="0" smtClean="0"/>
              <a:t>Performance evolution vs. machine parameters in the last 3 weeks</a:t>
            </a:r>
          </a:p>
          <a:p>
            <a:endParaRPr lang="en-US" dirty="0"/>
          </a:p>
          <a:p>
            <a:r>
              <a:rPr lang="en-US" sz="2400" dirty="0" smtClean="0"/>
              <a:t>G. Arduini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97032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0C318-A3D5-4396-82BA-3BE4B578F014}" type="datetime1">
              <a:rPr lang="en-US" smtClean="0"/>
              <a:t>11/20/2012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LBOC - G. Arduini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13484"/>
            <a:ext cx="8686800" cy="4412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5194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88" y="990600"/>
            <a:ext cx="8047223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0347-9C61-47AD-856B-15A2302BD9CB}" type="datetime1">
              <a:rPr lang="en-US" smtClean="0"/>
              <a:t>11/20/2012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LBOC - G. Arduini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138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88" y="990600"/>
            <a:ext cx="8047223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72D6A-93FC-4BE1-9231-AFE0E1B1428F}" type="datetime1">
              <a:rPr lang="en-US" smtClean="0"/>
              <a:t>11/20/2012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LBOC - G. Arduini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742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74D1-12D6-4E3E-A4E5-895E1399DA5A}" type="datetime1">
              <a:rPr lang="en-US" smtClean="0"/>
              <a:t>11/20/2012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LBOC - G. Arduini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427" y="990600"/>
            <a:ext cx="8031145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4937827"/>
      </p:ext>
    </p:extLst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30749</TotalTime>
  <Words>42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LHCpresentations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arduini</cp:lastModifiedBy>
  <cp:revision>2682</cp:revision>
  <dcterms:created xsi:type="dcterms:W3CDTF">2010-04-25T23:23:07Z</dcterms:created>
  <dcterms:modified xsi:type="dcterms:W3CDTF">2012-11-20T16:56:45Z</dcterms:modified>
</cp:coreProperties>
</file>